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396" r:id="rId2"/>
    <p:sldId id="431" r:id="rId3"/>
    <p:sldId id="433" r:id="rId4"/>
    <p:sldId id="434" r:id="rId5"/>
    <p:sldId id="438" r:id="rId6"/>
    <p:sldId id="439" r:id="rId7"/>
    <p:sldId id="437" r:id="rId8"/>
    <p:sldId id="429" r:id="rId9"/>
    <p:sldId id="440" r:id="rId1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FBE32-5168-5A47-A393-2D4931F68B38}" v="94" dt="2025-10-10T07:33:09.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6"/>
    <p:restoredTop sz="94710"/>
  </p:normalViewPr>
  <p:slideViewPr>
    <p:cSldViewPr snapToGrid="0">
      <p:cViewPr varScale="1">
        <p:scale>
          <a:sx n="128" d="100"/>
          <a:sy n="128" d="100"/>
        </p:scale>
        <p:origin x="62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rsten Muhge" userId="9f5ef063-9507-4a55-8329-1c3bded492cd" providerId="ADAL" clId="{C3A87E43-C0D8-5B0F-94B4-54CBAB123456}"/>
    <pc:docChg chg="undo custSel addSld delSld modSld sldOrd">
      <pc:chgData name="Thorsten Muhge" userId="9f5ef063-9507-4a55-8329-1c3bded492cd" providerId="ADAL" clId="{C3A87E43-C0D8-5B0F-94B4-54CBAB123456}" dt="2025-10-10T07:33:41.350" v="465" actId="14100"/>
      <pc:docMkLst>
        <pc:docMk/>
      </pc:docMkLst>
      <pc:sldChg chg="modSp mod">
        <pc:chgData name="Thorsten Muhge" userId="9f5ef063-9507-4a55-8329-1c3bded492cd" providerId="ADAL" clId="{C3A87E43-C0D8-5B0F-94B4-54CBAB123456}" dt="2025-10-10T07:33:41.350" v="465" actId="14100"/>
        <pc:sldMkLst>
          <pc:docMk/>
          <pc:sldMk cId="1992222303" sldId="396"/>
        </pc:sldMkLst>
        <pc:spChg chg="mod">
          <ac:chgData name="Thorsten Muhge" userId="9f5ef063-9507-4a55-8329-1c3bded492cd" providerId="ADAL" clId="{C3A87E43-C0D8-5B0F-94B4-54CBAB123456}" dt="2025-10-10T07:33:41.350" v="465" actId="14100"/>
          <ac:spMkLst>
            <pc:docMk/>
            <pc:sldMk cId="1992222303" sldId="396"/>
            <ac:spMk id="7" creationId="{50141D5B-F388-EF47-A9B0-B65ED1C532B5}"/>
          </ac:spMkLst>
        </pc:spChg>
      </pc:sldChg>
      <pc:sldChg chg="del">
        <pc:chgData name="Thorsten Muhge" userId="9f5ef063-9507-4a55-8329-1c3bded492cd" providerId="ADAL" clId="{C3A87E43-C0D8-5B0F-94B4-54CBAB123456}" dt="2025-08-22T12:25:35.485" v="400" actId="2696"/>
        <pc:sldMkLst>
          <pc:docMk/>
          <pc:sldMk cId="139621871" sldId="428"/>
        </pc:sldMkLst>
      </pc:sldChg>
      <pc:sldChg chg="addSp delSp modSp mod ord">
        <pc:chgData name="Thorsten Muhge" userId="9f5ef063-9507-4a55-8329-1c3bded492cd" providerId="ADAL" clId="{C3A87E43-C0D8-5B0F-94B4-54CBAB123456}" dt="2025-09-03T07:07:31.119" v="424" actId="20577"/>
        <pc:sldMkLst>
          <pc:docMk/>
          <pc:sldMk cId="1049557407" sldId="429"/>
        </pc:sldMkLst>
      </pc:sldChg>
      <pc:sldChg chg="del">
        <pc:chgData name="Thorsten Muhge" userId="9f5ef063-9507-4a55-8329-1c3bded492cd" providerId="ADAL" clId="{C3A87E43-C0D8-5B0F-94B4-54CBAB123456}" dt="2025-08-22T12:26:50.045" v="406" actId="2696"/>
        <pc:sldMkLst>
          <pc:docMk/>
          <pc:sldMk cId="2382031078" sldId="430"/>
        </pc:sldMkLst>
      </pc:sldChg>
      <pc:sldChg chg="del">
        <pc:chgData name="Thorsten Muhge" userId="9f5ef063-9507-4a55-8329-1c3bded492cd" providerId="ADAL" clId="{C3A87E43-C0D8-5B0F-94B4-54CBAB123456}" dt="2025-08-22T10:38:02.427" v="74" actId="2696"/>
        <pc:sldMkLst>
          <pc:docMk/>
          <pc:sldMk cId="2197725315" sldId="432"/>
        </pc:sldMkLst>
      </pc:sldChg>
      <pc:sldChg chg="new del">
        <pc:chgData name="Thorsten Muhge" userId="9f5ef063-9507-4a55-8329-1c3bded492cd" providerId="ADAL" clId="{C3A87E43-C0D8-5B0F-94B4-54CBAB123456}" dt="2025-08-22T10:26:23.517" v="2" actId="2696"/>
        <pc:sldMkLst>
          <pc:docMk/>
          <pc:sldMk cId="3319133560" sldId="434"/>
        </pc:sldMkLst>
      </pc:sldChg>
      <pc:sldChg chg="addSp delSp modSp add mod ord modClrScheme chgLayout">
        <pc:chgData name="Thorsten Muhge" userId="9f5ef063-9507-4a55-8329-1c3bded492cd" providerId="ADAL" clId="{C3A87E43-C0D8-5B0F-94B4-54CBAB123456}" dt="2025-08-22T10:48:11.792" v="140" actId="1076"/>
        <pc:sldMkLst>
          <pc:docMk/>
          <pc:sldMk cId="3688865305" sldId="434"/>
        </pc:sldMkLst>
      </pc:sldChg>
      <pc:sldChg chg="new del">
        <pc:chgData name="Thorsten Muhge" userId="9f5ef063-9507-4a55-8329-1c3bded492cd" providerId="ADAL" clId="{C3A87E43-C0D8-5B0F-94B4-54CBAB123456}" dt="2025-08-22T10:26:23.863" v="3" actId="2696"/>
        <pc:sldMkLst>
          <pc:docMk/>
          <pc:sldMk cId="252185012" sldId="435"/>
        </pc:sldMkLst>
      </pc:sldChg>
      <pc:sldChg chg="addSp delSp modSp add del mod ord">
        <pc:chgData name="Thorsten Muhge" userId="9f5ef063-9507-4a55-8329-1c3bded492cd" providerId="ADAL" clId="{C3A87E43-C0D8-5B0F-94B4-54CBAB123456}" dt="2025-08-22T12:09:12.662" v="226" actId="2696"/>
        <pc:sldMkLst>
          <pc:docMk/>
          <pc:sldMk cId="2805913158" sldId="435"/>
        </pc:sldMkLst>
      </pc:sldChg>
      <pc:sldChg chg="addSp delSp modSp new del mod">
        <pc:chgData name="Thorsten Muhge" userId="9f5ef063-9507-4a55-8329-1c3bded492cd" providerId="ADAL" clId="{C3A87E43-C0D8-5B0F-94B4-54CBAB123456}" dt="2025-08-22T10:38:01.014" v="73" actId="2696"/>
        <pc:sldMkLst>
          <pc:docMk/>
          <pc:sldMk cId="818067352" sldId="436"/>
        </pc:sldMkLst>
      </pc:sldChg>
      <pc:sldChg chg="addSp delSp modSp new del mod ord">
        <pc:chgData name="Thorsten Muhge" userId="9f5ef063-9507-4a55-8329-1c3bded492cd" providerId="ADAL" clId="{C3A87E43-C0D8-5B0F-94B4-54CBAB123456}" dt="2025-08-22T12:16:27.445" v="234" actId="2696"/>
        <pc:sldMkLst>
          <pc:docMk/>
          <pc:sldMk cId="2883693304" sldId="436"/>
        </pc:sldMkLst>
      </pc:sldChg>
      <pc:sldChg chg="addSp delSp modSp add mod">
        <pc:chgData name="Thorsten Muhge" userId="9f5ef063-9507-4a55-8329-1c3bded492cd" providerId="ADAL" clId="{C3A87E43-C0D8-5B0F-94B4-54CBAB123456}" dt="2025-08-22T10:46:35.519" v="133" actId="26606"/>
        <pc:sldMkLst>
          <pc:docMk/>
          <pc:sldMk cId="1277081649" sldId="437"/>
        </pc:sldMkLst>
      </pc:sldChg>
      <pc:sldChg chg="add del">
        <pc:chgData name="Thorsten Muhge" userId="9f5ef063-9507-4a55-8329-1c3bded492cd" providerId="ADAL" clId="{C3A87E43-C0D8-5B0F-94B4-54CBAB123456}" dt="2025-08-22T11:53:41.555" v="142" actId="2696"/>
        <pc:sldMkLst>
          <pc:docMk/>
          <pc:sldMk cId="3519218334" sldId="438"/>
        </pc:sldMkLst>
      </pc:sldChg>
      <pc:sldChg chg="addSp delSp modSp add mod">
        <pc:chgData name="Thorsten Muhge" userId="9f5ef063-9507-4a55-8329-1c3bded492cd" providerId="ADAL" clId="{C3A87E43-C0D8-5B0F-94B4-54CBAB123456}" dt="2025-08-22T11:58:20.401" v="172" actId="1076"/>
        <pc:sldMkLst>
          <pc:docMk/>
          <pc:sldMk cId="3703241572" sldId="438"/>
        </pc:sldMkLst>
      </pc:sldChg>
      <pc:sldChg chg="addSp delSp modSp add mod ord">
        <pc:chgData name="Thorsten Muhge" userId="9f5ef063-9507-4a55-8329-1c3bded492cd" providerId="ADAL" clId="{C3A87E43-C0D8-5B0F-94B4-54CBAB123456}" dt="2025-08-22T12:16:25.483" v="233" actId="20578"/>
        <pc:sldMkLst>
          <pc:docMk/>
          <pc:sldMk cId="2983908060" sldId="439"/>
        </pc:sldMkLst>
      </pc:sldChg>
      <pc:sldChg chg="modSp new">
        <pc:chgData name="Thorsten Muhge" userId="9f5ef063-9507-4a55-8329-1c3bded492cd" providerId="ADAL" clId="{C3A87E43-C0D8-5B0F-94B4-54CBAB123456}" dt="2025-08-22T12:28:27.489" v="418"/>
        <pc:sldMkLst>
          <pc:docMk/>
          <pc:sldMk cId="3179423322" sldId="4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A2CCE-3BFA-0241-9D51-7CDD27E21B85}" type="datetimeFigureOut">
              <a:rPr lang="en-GB" smtClean="0"/>
              <a:t>10/10/2025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E1A84-F3FA-2F45-9AFA-9489277D0431}" type="slidenum">
              <a:rPr lang="en-GB" smtClean="0"/>
              <a:t>‹#›</a:t>
            </a:fld>
            <a:endParaRPr lang="en-GB"/>
          </a:p>
        </p:txBody>
      </p:sp>
    </p:spTree>
    <p:extLst>
      <p:ext uri="{BB962C8B-B14F-4D97-AF65-F5344CB8AC3E}">
        <p14:creationId xmlns:p14="http://schemas.microsoft.com/office/powerpoint/2010/main" val="2255192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EE1A84-F3FA-2F45-9AFA-9489277D0431}" type="slidenum">
              <a:rPr lang="en-GB" smtClean="0"/>
              <a:t>7</a:t>
            </a:fld>
            <a:endParaRPr lang="en-GB"/>
          </a:p>
        </p:txBody>
      </p:sp>
    </p:spTree>
    <p:extLst>
      <p:ext uri="{BB962C8B-B14F-4D97-AF65-F5344CB8AC3E}">
        <p14:creationId xmlns:p14="http://schemas.microsoft.com/office/powerpoint/2010/main" val="101014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EE1A84-F3FA-2F45-9AFA-9489277D0431}" type="slidenum">
              <a:rPr lang="en-GB" smtClean="0"/>
              <a:t>8</a:t>
            </a:fld>
            <a:endParaRPr lang="en-GB"/>
          </a:p>
        </p:txBody>
      </p:sp>
    </p:spTree>
    <p:extLst>
      <p:ext uri="{BB962C8B-B14F-4D97-AF65-F5344CB8AC3E}">
        <p14:creationId xmlns:p14="http://schemas.microsoft.com/office/powerpoint/2010/main" val="3919850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166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How to become a </a:t>
            </a:r>
          </a:p>
        </p:txBody>
      </p:sp>
      <p:sp>
        <p:nvSpPr>
          <p:cNvPr id="6" name="Text Placeholder"/>
          <p:cNvSpPr>
            <a:spLocks noGrp="1"/>
          </p:cNvSpPr>
          <p:nvPr>
            <p:ph type="body" sz="quarter" idx="12"/>
          </p:nvPr>
        </p:nvSpPr>
        <p:spPr>
          <a:xfrm>
            <a:off x="292609" y="1658112"/>
            <a:ext cx="11607025"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427262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314055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522976" cy="4372864"/>
          </a:xfrm>
        </p:spPr>
        <p:txBody>
          <a:bodyPr/>
          <a:lstStyle>
            <a:lvl1pPr>
              <a:defRPr sz="1867"/>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180170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925139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9168385"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871313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45072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3340609" y="1658112"/>
            <a:ext cx="2450591" cy="43403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173845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92608" y="268224"/>
            <a:ext cx="2438400" cy="3160776"/>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3929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828885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04695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2262120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10065885" y="0"/>
            <a:ext cx="2126115" cy="816864"/>
          </a:xfrm>
          <a:prstGeom prst="rect">
            <a:avLst/>
          </a:prstGeom>
        </p:spPr>
      </p:pic>
      <p:sp>
        <p:nvSpPr>
          <p:cNvPr id="9" name="Picture Placeholder"/>
          <p:cNvSpPr>
            <a:spLocks noGrp="1"/>
          </p:cNvSpPr>
          <p:nvPr>
            <p:ph type="pic" sz="quarter" idx="14"/>
          </p:nvPr>
        </p:nvSpPr>
        <p:spPr>
          <a:xfrm>
            <a:off x="3048000" y="0"/>
            <a:ext cx="9144000" cy="6864096"/>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92609" y="231648"/>
            <a:ext cx="2523743" cy="1121664"/>
          </a:xfrm>
        </p:spPr>
        <p:txBody>
          <a:bodyPr/>
          <a:lstStyle>
            <a:lvl1pPr>
              <a:defRPr sz="2667"/>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92609" y="1658112"/>
            <a:ext cx="2450592" cy="1770888"/>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84982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en-US" dirty="0"/>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962885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8235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547634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380128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3242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746421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826276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209942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94597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432734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433965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4941339" y="2277000"/>
            <a:ext cx="2306661" cy="2306661"/>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63571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5230928" y="3083847"/>
            <a:ext cx="1730144" cy="690309"/>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574217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err="1"/>
              <a:t>Qiskit</a:t>
            </a:r>
            <a:r>
              <a:rPr lang="en-US" dirty="0"/>
              <a:t> © 2020</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5"/>
            <a:ext cx="5522976" cy="1939508"/>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695069"/>
            <a:ext cx="5509297" cy="33519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959020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6388608" y="1658112"/>
            <a:ext cx="5498592" cy="4336288"/>
          </a:xfrm>
        </p:spPr>
        <p:txBody>
          <a:bodyPr/>
          <a:lstStyle>
            <a:lvl1pPr>
              <a:defRPr sz="1867"/>
            </a:lvl1pPr>
          </a:lstStyle>
          <a:p>
            <a:pPr lvl="0"/>
            <a:r>
              <a:rPr lang="en-US"/>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10385778" y="172947"/>
            <a:ext cx="1501333" cy="467864"/>
          </a:xfrm>
          <a:prstGeom prst="rect">
            <a:avLst/>
          </a:prstGeom>
        </p:spPr>
      </p:pic>
      <p:sp>
        <p:nvSpPr>
          <p:cNvPr id="8" name="Footer Placeholder">
            <a:extLst>
              <a:ext uri="{FF2B5EF4-FFF2-40B4-BE49-F238E27FC236}">
                <a16:creationId xmlns:a16="http://schemas.microsoft.com/office/drawing/2014/main" id="{BC7520EF-074C-EC41-B5E6-D6EDE2D5D2E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711885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err="1"/>
              <a:t>Qiskit</a:t>
            </a:r>
            <a:r>
              <a:rPr lang="en-US" dirty="0"/>
              <a:t> © 2020</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484808"/>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1675638"/>
            <a:ext cx="5490684" cy="33512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1028117"/>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132599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8115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accent2"/>
                </a:solidFill>
                <a:latin typeface="IBM Plex Sans SmB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99235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40836"/>
            <a:ext cx="5608320" cy="4482592"/>
          </a:xfrm>
        </p:spPr>
        <p:txBody>
          <a:bodyPr/>
          <a:lstStyle>
            <a:lvl1pPr>
              <a:lnSpc>
                <a:spcPct val="90000"/>
              </a:lnSpc>
              <a:defRPr sz="12266" b="0" i="0">
                <a:solidFill>
                  <a:schemeClr val="accent2"/>
                </a:solidFill>
                <a:latin typeface="IBM Plex Sans SmB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29953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537" y="268225"/>
            <a:ext cx="7416713" cy="2305643"/>
          </a:xfrm>
        </p:spPr>
        <p:txBody>
          <a:bodyPr lIns="0" rIns="0"/>
          <a:lstStyle>
            <a:lvl1pPr marL="219451" indent="-219451">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92608" y="2596896"/>
            <a:ext cx="5498592" cy="329184"/>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92608" y="2938272"/>
            <a:ext cx="5498592" cy="329184"/>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046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1" y="1701800"/>
            <a:ext cx="12192001" cy="515620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92608" y="231648"/>
            <a:ext cx="5522976" cy="1072896"/>
          </a:xfrm>
        </p:spPr>
        <p:txBody>
          <a:bodyPr/>
          <a:lstStyle>
            <a:lvl1pPr>
              <a:defRPr sz="2667"/>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6851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281402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814"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939163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rtl="0" eaLnBrk="1" fontAlgn="base" hangingPunct="1">
        <a:lnSpc>
          <a:spcPct val="90000"/>
        </a:lnSpc>
        <a:spcBef>
          <a:spcPct val="0"/>
        </a:spcBef>
        <a:spcAft>
          <a:spcPct val="0"/>
        </a:spcAft>
        <a:defRPr sz="3733"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quantum/community#advocates" TargetMode="External"/><Relationship Id="rId2" Type="http://schemas.openxmlformats.org/officeDocument/2006/relationships/hyperlink" Target="https://www.ibm.com/quantum/blog/qiskit-advocate-program" TargetMode="Externa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sink&#10;&#10;Description automatically generated">
            <a:extLst>
              <a:ext uri="{FF2B5EF4-FFF2-40B4-BE49-F238E27FC236}">
                <a16:creationId xmlns:a16="http://schemas.microsoft.com/office/drawing/2014/main" id="{63E27960-A0FC-974C-B87B-DB47E7F6621B}"/>
              </a:ext>
            </a:extLst>
          </p:cNvPr>
          <p:cNvPicPr>
            <a:picLocks noChangeAspect="1"/>
          </p:cNvPicPr>
          <p:nvPr/>
        </p:nvPicPr>
        <p:blipFill>
          <a:blip r:embed="rId2"/>
          <a:stretch>
            <a:fillRect/>
          </a:stretch>
        </p:blipFill>
        <p:spPr>
          <a:xfrm>
            <a:off x="6096000" y="-24342"/>
            <a:ext cx="6120141" cy="4083631"/>
          </a:xfrm>
          <a:prstGeom prst="rect">
            <a:avLst/>
          </a:prstGeom>
        </p:spPr>
      </p:pic>
      <p:sp>
        <p:nvSpPr>
          <p:cNvPr id="2" name="Footer Placeholder 1">
            <a:extLst>
              <a:ext uri="{FF2B5EF4-FFF2-40B4-BE49-F238E27FC236}">
                <a16:creationId xmlns:a16="http://schemas.microsoft.com/office/drawing/2014/main" id="{BB1C1745-BF78-E04D-A5A4-D24E7F0A29CD}"/>
              </a:ext>
            </a:extLst>
          </p:cNvPr>
          <p:cNvSpPr>
            <a:spLocks noGrp="1"/>
          </p:cNvSpPr>
          <p:nvPr>
            <p:ph type="ftr" sz="quarter" idx="10"/>
          </p:nvPr>
        </p:nvSpPr>
        <p:spPr/>
        <p:txBody>
          <a:bodyPr/>
          <a:lstStyle/>
          <a:p>
            <a:r>
              <a:rPr lang="en-US" dirty="0">
                <a:solidFill>
                  <a:srgbClr val="121619"/>
                </a:solidFill>
              </a:rPr>
              <a:t>IBM Quantum / © 2025 IBM Corporation</a:t>
            </a:r>
          </a:p>
        </p:txBody>
      </p:sp>
      <p:sp>
        <p:nvSpPr>
          <p:cNvPr id="6" name="Title 5">
            <a:extLst>
              <a:ext uri="{FF2B5EF4-FFF2-40B4-BE49-F238E27FC236}">
                <a16:creationId xmlns:a16="http://schemas.microsoft.com/office/drawing/2014/main" id="{1444FF25-2A75-FF44-8467-CA6F79C6A9D0}"/>
              </a:ext>
            </a:extLst>
          </p:cNvPr>
          <p:cNvSpPr>
            <a:spLocks noGrp="1"/>
          </p:cNvSpPr>
          <p:nvPr>
            <p:ph type="title"/>
          </p:nvPr>
        </p:nvSpPr>
        <p:spPr>
          <a:xfrm>
            <a:off x="280416" y="173637"/>
            <a:ext cx="5931198" cy="484808"/>
          </a:xfrm>
        </p:spPr>
        <p:txBody>
          <a:bodyPr/>
          <a:lstStyle/>
          <a:p>
            <a:r>
              <a:rPr lang="en-US" sz="3200" dirty="0"/>
              <a:t>How to become a </a:t>
            </a:r>
            <a:r>
              <a:rPr lang="en-US" sz="3200" dirty="0" err="1"/>
              <a:t>Qiskit</a:t>
            </a:r>
            <a:r>
              <a:rPr lang="en-US" sz="3200" dirty="0"/>
              <a:t> Advocate</a:t>
            </a:r>
          </a:p>
        </p:txBody>
      </p:sp>
      <p:sp>
        <p:nvSpPr>
          <p:cNvPr id="7" name="Text Placeholder 6">
            <a:extLst>
              <a:ext uri="{FF2B5EF4-FFF2-40B4-BE49-F238E27FC236}">
                <a16:creationId xmlns:a16="http://schemas.microsoft.com/office/drawing/2014/main" id="{50141D5B-F388-EF47-A9B0-B65ED1C532B5}"/>
              </a:ext>
            </a:extLst>
          </p:cNvPr>
          <p:cNvSpPr>
            <a:spLocks noGrp="1"/>
          </p:cNvSpPr>
          <p:nvPr>
            <p:ph type="body" sz="quarter" idx="13"/>
          </p:nvPr>
        </p:nvSpPr>
        <p:spPr>
          <a:xfrm>
            <a:off x="288882" y="1320423"/>
            <a:ext cx="6120141" cy="334956"/>
          </a:xfrm>
        </p:spPr>
        <p:txBody>
          <a:bodyPr/>
          <a:lstStyle/>
          <a:p>
            <a:r>
              <a:rPr lang="en-US" dirty="0"/>
              <a:t>Wiktor Mazin &amp; Zina </a:t>
            </a:r>
            <a:r>
              <a:rPr lang="en-US" dirty="0" err="1"/>
              <a:t>Efchary</a:t>
            </a:r>
            <a:r>
              <a:rPr lang="en-US" dirty="0"/>
              <a:t> &amp; Sebastian </a:t>
            </a:r>
            <a:r>
              <a:rPr lang="en-US" dirty="0" err="1"/>
              <a:t>Grodzietzki</a:t>
            </a:r>
            <a:r>
              <a:rPr lang="en-US" dirty="0"/>
              <a:t> &amp; Thorsten Mühge</a:t>
            </a:r>
          </a:p>
        </p:txBody>
      </p:sp>
      <p:pic>
        <p:nvPicPr>
          <p:cNvPr id="1028" name="Picture 4">
            <a:extLst>
              <a:ext uri="{FF2B5EF4-FFF2-40B4-BE49-F238E27FC236}">
                <a16:creationId xmlns:a16="http://schemas.microsoft.com/office/drawing/2014/main" id="{5F0FF66B-A3C4-D4D1-0D14-4632D5819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061" y="3428999"/>
            <a:ext cx="2108578" cy="21085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0D3F9B-CB8B-CB5F-0425-4CBC27B4FD5D}"/>
              </a:ext>
            </a:extLst>
          </p:cNvPr>
          <p:cNvPicPr>
            <a:picLocks noChangeAspect="1"/>
          </p:cNvPicPr>
          <p:nvPr/>
        </p:nvPicPr>
        <p:blipFill rotWithShape="1">
          <a:blip r:embed="rId4"/>
          <a:srcRect l="2134" r="4360"/>
          <a:stretch/>
        </p:blipFill>
        <p:spPr>
          <a:xfrm>
            <a:off x="1632565" y="2690465"/>
            <a:ext cx="1744368" cy="1792823"/>
          </a:xfrm>
          <a:prstGeom prst="rect">
            <a:avLst/>
          </a:prstGeom>
        </p:spPr>
      </p:pic>
      <p:pic>
        <p:nvPicPr>
          <p:cNvPr id="9" name="Picture 8" descr="A Quantum circuit">
            <a:extLst>
              <a:ext uri="{FF2B5EF4-FFF2-40B4-BE49-F238E27FC236}">
                <a16:creationId xmlns:a16="http://schemas.microsoft.com/office/drawing/2014/main" id="{5976A299-F394-F93E-EA5E-9DA09D682288}"/>
              </a:ext>
            </a:extLst>
          </p:cNvPr>
          <p:cNvPicPr>
            <a:picLocks noChangeAspect="1"/>
          </p:cNvPicPr>
          <p:nvPr/>
        </p:nvPicPr>
        <p:blipFill>
          <a:blip r:embed="rId5"/>
          <a:stretch>
            <a:fillRect/>
          </a:stretch>
        </p:blipFill>
        <p:spPr>
          <a:xfrm>
            <a:off x="6096000" y="4385746"/>
            <a:ext cx="4770868" cy="2220371"/>
          </a:xfrm>
          <a:prstGeom prst="rect">
            <a:avLst/>
          </a:prstGeom>
        </p:spPr>
      </p:pic>
      <p:pic>
        <p:nvPicPr>
          <p:cNvPr id="10" name="Picture 9">
            <a:extLst>
              <a:ext uri="{FF2B5EF4-FFF2-40B4-BE49-F238E27FC236}">
                <a16:creationId xmlns:a16="http://schemas.microsoft.com/office/drawing/2014/main" id="{609EA465-5299-64B9-1879-23ED493F1421}"/>
              </a:ext>
            </a:extLst>
          </p:cNvPr>
          <p:cNvPicPr>
            <a:picLocks noChangeAspect="1"/>
          </p:cNvPicPr>
          <p:nvPr/>
        </p:nvPicPr>
        <p:blipFill>
          <a:blip r:embed="rId6"/>
          <a:stretch>
            <a:fillRect/>
          </a:stretch>
        </p:blipFill>
        <p:spPr>
          <a:xfrm>
            <a:off x="433989" y="2070075"/>
            <a:ext cx="939800" cy="977900"/>
          </a:xfrm>
          <a:prstGeom prst="rect">
            <a:avLst/>
          </a:prstGeom>
        </p:spPr>
      </p:pic>
      <p:pic>
        <p:nvPicPr>
          <p:cNvPr id="11" name="Picture 10">
            <a:extLst>
              <a:ext uri="{FF2B5EF4-FFF2-40B4-BE49-F238E27FC236}">
                <a16:creationId xmlns:a16="http://schemas.microsoft.com/office/drawing/2014/main" id="{CDCF2022-0033-75C5-4A61-44D2F51BA505}"/>
              </a:ext>
            </a:extLst>
          </p:cNvPr>
          <p:cNvPicPr>
            <a:picLocks noChangeAspect="1"/>
          </p:cNvPicPr>
          <p:nvPr/>
        </p:nvPicPr>
        <p:blipFill>
          <a:blip r:embed="rId7"/>
          <a:stretch>
            <a:fillRect/>
          </a:stretch>
        </p:blipFill>
        <p:spPr>
          <a:xfrm>
            <a:off x="446689" y="3016213"/>
            <a:ext cx="927100" cy="914224"/>
          </a:xfrm>
          <a:prstGeom prst="rect">
            <a:avLst/>
          </a:prstGeom>
        </p:spPr>
      </p:pic>
      <p:pic>
        <p:nvPicPr>
          <p:cNvPr id="12" name="Picture 11">
            <a:extLst>
              <a:ext uri="{FF2B5EF4-FFF2-40B4-BE49-F238E27FC236}">
                <a16:creationId xmlns:a16="http://schemas.microsoft.com/office/drawing/2014/main" id="{4F8021C4-B95D-4811-D1D6-4298A2211786}"/>
              </a:ext>
            </a:extLst>
          </p:cNvPr>
          <p:cNvPicPr>
            <a:picLocks noChangeAspect="1"/>
          </p:cNvPicPr>
          <p:nvPr/>
        </p:nvPicPr>
        <p:blipFill>
          <a:blip r:embed="rId8"/>
          <a:stretch>
            <a:fillRect/>
          </a:stretch>
        </p:blipFill>
        <p:spPr>
          <a:xfrm>
            <a:off x="427638" y="3824227"/>
            <a:ext cx="977899" cy="977899"/>
          </a:xfrm>
          <a:prstGeom prst="rect">
            <a:avLst/>
          </a:prstGeom>
        </p:spPr>
      </p:pic>
      <p:pic>
        <p:nvPicPr>
          <p:cNvPr id="13" name="Picture 12">
            <a:extLst>
              <a:ext uri="{FF2B5EF4-FFF2-40B4-BE49-F238E27FC236}">
                <a16:creationId xmlns:a16="http://schemas.microsoft.com/office/drawing/2014/main" id="{60D377ED-9263-6D46-875B-B0A31E7E4565}"/>
              </a:ext>
            </a:extLst>
          </p:cNvPr>
          <p:cNvPicPr>
            <a:picLocks noChangeAspect="1"/>
          </p:cNvPicPr>
          <p:nvPr/>
        </p:nvPicPr>
        <p:blipFill>
          <a:blip r:embed="rId9"/>
          <a:stretch>
            <a:fillRect/>
          </a:stretch>
        </p:blipFill>
        <p:spPr>
          <a:xfrm>
            <a:off x="446908" y="4752201"/>
            <a:ext cx="927100" cy="965200"/>
          </a:xfrm>
          <a:prstGeom prst="rect">
            <a:avLst/>
          </a:prstGeom>
        </p:spPr>
      </p:pic>
    </p:spTree>
    <p:extLst>
      <p:ext uri="{BB962C8B-B14F-4D97-AF65-F5344CB8AC3E}">
        <p14:creationId xmlns:p14="http://schemas.microsoft.com/office/powerpoint/2010/main" val="199222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B368-4208-FE4C-F137-EC6226FCFDE0}"/>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Agenda</a:t>
            </a:r>
          </a:p>
        </p:txBody>
      </p:sp>
      <p:pic>
        <p:nvPicPr>
          <p:cNvPr id="7" name="Picture 6" descr="A group working with Qiskit">
            <a:extLst>
              <a:ext uri="{FF2B5EF4-FFF2-40B4-BE49-F238E27FC236}">
                <a16:creationId xmlns:a16="http://schemas.microsoft.com/office/drawing/2014/main" id="{51C77854-9F11-493E-71FD-BF32BBBD71B8}"/>
              </a:ext>
            </a:extLst>
          </p:cNvPr>
          <p:cNvPicPr>
            <a:picLocks noChangeAspect="1"/>
          </p:cNvPicPr>
          <p:nvPr/>
        </p:nvPicPr>
        <p:blipFill>
          <a:blip r:embed="rId2"/>
          <a:stretch>
            <a:fillRect/>
          </a:stretch>
        </p:blipFill>
        <p:spPr>
          <a:xfrm>
            <a:off x="6388608" y="1821753"/>
            <a:ext cx="5522976" cy="4045582"/>
          </a:xfrm>
          <a:prstGeom prst="rect">
            <a:avLst/>
          </a:prstGeom>
          <a:noFill/>
        </p:spPr>
      </p:pic>
      <p:sp>
        <p:nvSpPr>
          <p:cNvPr id="5" name="Text Placeholder 5">
            <a:extLst>
              <a:ext uri="{FF2B5EF4-FFF2-40B4-BE49-F238E27FC236}">
                <a16:creationId xmlns:a16="http://schemas.microsoft.com/office/drawing/2014/main" id="{6AF6F571-D4E7-D3EC-D50F-3E4AEE31529F}"/>
              </a:ext>
            </a:extLst>
          </p:cNvPr>
          <p:cNvSpPr txBox="1">
            <a:spLocks/>
          </p:cNvSpPr>
          <p:nvPr/>
        </p:nvSpPr>
        <p:spPr>
          <a:xfrm>
            <a:off x="292608" y="1658112"/>
            <a:ext cx="5498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What is </a:t>
            </a:r>
            <a:r>
              <a:rPr lang="en-US" kern="0" dirty="0" err="1"/>
              <a:t>Qiskit</a:t>
            </a:r>
            <a:r>
              <a:rPr lang="en-US" kern="0" dirty="0"/>
              <a:t> and </a:t>
            </a:r>
            <a:r>
              <a:rPr lang="en-US" kern="0" dirty="0" err="1"/>
              <a:t>Qiskit</a:t>
            </a:r>
            <a:r>
              <a:rPr lang="en-US" kern="0" dirty="0"/>
              <a:t> Advocates?</a:t>
            </a:r>
          </a:p>
          <a:p>
            <a:r>
              <a:rPr lang="en-US" kern="0" dirty="0"/>
              <a:t>Why should I become a </a:t>
            </a:r>
            <a:r>
              <a:rPr lang="en-US" kern="0" dirty="0" err="1"/>
              <a:t>Qiskit</a:t>
            </a:r>
            <a:r>
              <a:rPr lang="en-US" kern="0" dirty="0"/>
              <a:t> Advocate?</a:t>
            </a:r>
          </a:p>
          <a:p>
            <a:r>
              <a:rPr lang="en-US" kern="0" dirty="0"/>
              <a:t>What are we planning to do?</a:t>
            </a:r>
          </a:p>
          <a:p>
            <a:r>
              <a:rPr lang="en-US" kern="0" dirty="0"/>
              <a:t>Next steps</a:t>
            </a:r>
          </a:p>
        </p:txBody>
      </p:sp>
      <p:sp>
        <p:nvSpPr>
          <p:cNvPr id="3" name="Slide Number Placeholder 2">
            <a:extLst>
              <a:ext uri="{FF2B5EF4-FFF2-40B4-BE49-F238E27FC236}">
                <a16:creationId xmlns:a16="http://schemas.microsoft.com/office/drawing/2014/main" id="{E9D53014-EBD8-0CF7-36A0-8EAC24AC6D9C}"/>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 name="Footer Placeholder 3">
            <a:extLst>
              <a:ext uri="{FF2B5EF4-FFF2-40B4-BE49-F238E27FC236}">
                <a16:creationId xmlns:a16="http://schemas.microsoft.com/office/drawing/2014/main" id="{335CE51A-11E0-93C3-660B-6F6D581BC34A}"/>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09796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0332E-3F9F-795A-3FB9-1685D9179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D31FA-75A2-E1F7-0132-8657972E386C}"/>
              </a:ext>
            </a:extLst>
          </p:cNvPr>
          <p:cNvSpPr>
            <a:spLocks noGrp="1"/>
          </p:cNvSpPr>
          <p:nvPr>
            <p:ph type="title"/>
          </p:nvPr>
        </p:nvSpPr>
        <p:spPr>
          <a:xfrm>
            <a:off x="280416" y="268224"/>
            <a:ext cx="8558784" cy="1072896"/>
          </a:xfrm>
        </p:spPr>
        <p:txBody>
          <a:bodyPr vert="horz" lIns="0" tIns="0" rIns="0" bIns="0" rtlCol="0" anchor="t">
            <a:normAutofit/>
          </a:bodyPr>
          <a:lstStyle/>
          <a:p>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What is Qiskit?</a:t>
            </a:r>
          </a:p>
        </p:txBody>
      </p:sp>
      <p:sp>
        <p:nvSpPr>
          <p:cNvPr id="5" name="Text Placeholder 5">
            <a:extLst>
              <a:ext uri="{FF2B5EF4-FFF2-40B4-BE49-F238E27FC236}">
                <a16:creationId xmlns:a16="http://schemas.microsoft.com/office/drawing/2014/main" id="{FC80FEA2-785D-CF48-9032-CF2AB5AB88D6}"/>
              </a:ext>
            </a:extLst>
          </p:cNvPr>
          <p:cNvSpPr txBox="1">
            <a:spLocks/>
          </p:cNvSpPr>
          <p:nvPr/>
        </p:nvSpPr>
        <p:spPr>
          <a:xfrm>
            <a:off x="292608" y="1658112"/>
            <a:ext cx="2450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err="1"/>
              <a:t>Qiskit</a:t>
            </a:r>
            <a:r>
              <a:rPr lang="en-US" kern="0" dirty="0"/>
              <a:t> is the world’s most popular software stack for quantum computing. Build circuits, leverage </a:t>
            </a:r>
            <a:r>
              <a:rPr lang="en-US" kern="0" dirty="0" err="1"/>
              <a:t>Qiskit</a:t>
            </a:r>
            <a:r>
              <a:rPr lang="en-US" kern="0" dirty="0"/>
              <a:t> functions, </a:t>
            </a:r>
            <a:r>
              <a:rPr lang="en-US" kern="0" dirty="0" err="1"/>
              <a:t>transpile</a:t>
            </a:r>
            <a:r>
              <a:rPr lang="en-US" kern="0" dirty="0"/>
              <a:t> with AI tools, and execute workloads in an optimized runtime environment.</a:t>
            </a:r>
          </a:p>
        </p:txBody>
      </p:sp>
      <p:sp>
        <p:nvSpPr>
          <p:cNvPr id="3" name="Slide Number Placeholder 2">
            <a:extLst>
              <a:ext uri="{FF2B5EF4-FFF2-40B4-BE49-F238E27FC236}">
                <a16:creationId xmlns:a16="http://schemas.microsoft.com/office/drawing/2014/main" id="{7F21D571-71EC-AB09-13D4-B522BACA8246}"/>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pic>
        <p:nvPicPr>
          <p:cNvPr id="23" name="Picture 22">
            <a:extLst>
              <a:ext uri="{FF2B5EF4-FFF2-40B4-BE49-F238E27FC236}">
                <a16:creationId xmlns:a16="http://schemas.microsoft.com/office/drawing/2014/main" id="{9AD05761-4269-15C8-1D9D-6F01B4C80A1D}"/>
              </a:ext>
            </a:extLst>
          </p:cNvPr>
          <p:cNvPicPr>
            <a:picLocks noChangeAspect="1"/>
          </p:cNvPicPr>
          <p:nvPr/>
        </p:nvPicPr>
        <p:blipFill>
          <a:blip r:embed="rId2"/>
          <a:stretch>
            <a:fillRect/>
          </a:stretch>
        </p:blipFill>
        <p:spPr>
          <a:xfrm>
            <a:off x="3340608" y="2610105"/>
            <a:ext cx="8534400" cy="2432302"/>
          </a:xfrm>
          <a:prstGeom prst="rect">
            <a:avLst/>
          </a:prstGeom>
          <a:noFill/>
        </p:spPr>
      </p:pic>
      <p:sp>
        <p:nvSpPr>
          <p:cNvPr id="4" name="Footer Placeholder 3">
            <a:extLst>
              <a:ext uri="{FF2B5EF4-FFF2-40B4-BE49-F238E27FC236}">
                <a16:creationId xmlns:a16="http://schemas.microsoft.com/office/drawing/2014/main" id="{2E35BC2D-4261-09C1-A9D8-A0E698880A44}"/>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319477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A9B5-8322-C208-629A-4222E6C4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7740-5110-61F0-1161-D381C606DE81}"/>
              </a:ext>
            </a:extLst>
          </p:cNvPr>
          <p:cNvSpPr>
            <a:spLocks noGrp="1"/>
          </p:cNvSpPr>
          <p:nvPr>
            <p:ph type="title"/>
          </p:nvPr>
        </p:nvSpPr>
        <p:spPr>
          <a:xfrm>
            <a:off x="280416" y="268224"/>
            <a:ext cx="5486313" cy="1072896"/>
          </a:xfrm>
        </p:spPr>
        <p:txBody>
          <a:bodyPr vert="horz" lIns="0" tIns="0" rIns="0" bIns="0" rtlCol="0" anchor="t">
            <a:normAutofit/>
          </a:bodyPr>
          <a:lstStyle/>
          <a:p>
            <a:r>
              <a:rPr lang="en-US"/>
              <a:t>Qiskit Advocate</a:t>
            </a:r>
            <a:endPar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endParaRPr>
          </a:p>
        </p:txBody>
      </p:sp>
      <p:sp>
        <p:nvSpPr>
          <p:cNvPr id="5" name="Text Placeholder 5">
            <a:extLst>
              <a:ext uri="{FF2B5EF4-FFF2-40B4-BE49-F238E27FC236}">
                <a16:creationId xmlns:a16="http://schemas.microsoft.com/office/drawing/2014/main" id="{7301784E-8FB4-775B-FEE8-E907EF4F2D3C}"/>
              </a:ext>
            </a:extLst>
          </p:cNvPr>
          <p:cNvSpPr txBox="1">
            <a:spLocks/>
          </p:cNvSpPr>
          <p:nvPr/>
        </p:nvSpPr>
        <p:spPr>
          <a:xfrm>
            <a:off x="292608" y="2039848"/>
            <a:ext cx="5498592" cy="3954552"/>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a:t>Qiskit advocates are a global group of individuals who are passionate about accelerating the advancement of quantum computing and growing the Qiskit ecosystem in collaboration with IBM.</a:t>
            </a:r>
          </a:p>
          <a:p>
            <a:r>
              <a:rPr lang="en-US" kern="0"/>
              <a:t>The Qiskit advocate program provides mentorship, education, networking, unique opportunities, and a clear path for progression and recognition. </a:t>
            </a:r>
          </a:p>
          <a:p>
            <a:r>
              <a:rPr lang="en-US" kern="0"/>
              <a:t>It guides members on their quantum computing journey with tailored support and resources every step of the way.</a:t>
            </a:r>
            <a:endParaRPr lang="en-US" kern="0" dirty="0"/>
          </a:p>
        </p:txBody>
      </p:sp>
      <p:sp>
        <p:nvSpPr>
          <p:cNvPr id="3" name="Slide Number Placeholder 2">
            <a:extLst>
              <a:ext uri="{FF2B5EF4-FFF2-40B4-BE49-F238E27FC236}">
                <a16:creationId xmlns:a16="http://schemas.microsoft.com/office/drawing/2014/main" id="{58364DFE-34CD-AC08-C5E2-A49186442DAD}"/>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4</a:t>
            </a:fld>
            <a:endParaRPr lang="en-US"/>
          </a:p>
        </p:txBody>
      </p:sp>
      <p:sp>
        <p:nvSpPr>
          <p:cNvPr id="4" name="Footer Placeholder 3">
            <a:extLst>
              <a:ext uri="{FF2B5EF4-FFF2-40B4-BE49-F238E27FC236}">
                <a16:creationId xmlns:a16="http://schemas.microsoft.com/office/drawing/2014/main" id="{42C698ED-59B5-035B-9890-798198E83FDF}"/>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
        <p:nvSpPr>
          <p:cNvPr id="6" name="TextBox 5">
            <a:extLst>
              <a:ext uri="{FF2B5EF4-FFF2-40B4-BE49-F238E27FC236}">
                <a16:creationId xmlns:a16="http://schemas.microsoft.com/office/drawing/2014/main" id="{1FDFFE68-B69D-4D5B-8295-E3FBFCAA364F}"/>
              </a:ext>
            </a:extLst>
          </p:cNvPr>
          <p:cNvSpPr txBox="1"/>
          <p:nvPr/>
        </p:nvSpPr>
        <p:spPr>
          <a:xfrm>
            <a:off x="280416" y="966952"/>
            <a:ext cx="5307724" cy="979435"/>
          </a:xfrm>
          <a:prstGeom prst="rect">
            <a:avLst/>
          </a:prstGeom>
          <a:noFill/>
        </p:spPr>
        <p:txBody>
          <a:bodyPr wrap="square" lIns="0" tIns="0" rIns="0" bIns="0" rtlCol="0">
            <a:spAutoFit/>
          </a:bodyPr>
          <a:lstStyle/>
          <a:p>
            <a:pPr>
              <a:lnSpc>
                <a:spcPct val="110000"/>
              </a:lnSpc>
              <a:spcBef>
                <a:spcPts val="1100"/>
              </a:spcBef>
            </a:pPr>
            <a:r>
              <a:rPr lang="en-GB" sz="1400" dirty="0">
                <a:solidFill>
                  <a:schemeClr val="bg1"/>
                </a:solidFill>
                <a:latin typeface="IBM Plex Sans" charset="0"/>
                <a:ea typeface="IBM Plex Sans" charset="0"/>
                <a:cs typeface="IBM Plex Sans" charset="0"/>
                <a:hlinkClick r:id="rId2"/>
              </a:rPr>
              <a:t>https://www.ibm.com/quantum/blog/qiskit-advocate-program</a:t>
            </a:r>
            <a:endParaRPr lang="en-GB" sz="1400" dirty="0">
              <a:solidFill>
                <a:schemeClr val="bg1"/>
              </a:solidFill>
              <a:latin typeface="IBM Plex Sans" charset="0"/>
              <a:ea typeface="IBM Plex Sans" charset="0"/>
              <a:cs typeface="IBM Plex Sans" charset="0"/>
            </a:endParaRPr>
          </a:p>
          <a:p>
            <a:pPr>
              <a:lnSpc>
                <a:spcPct val="110000"/>
              </a:lnSpc>
              <a:spcBef>
                <a:spcPts val="1100"/>
              </a:spcBef>
            </a:pPr>
            <a:r>
              <a:rPr lang="en-GB" sz="1400" dirty="0">
                <a:solidFill>
                  <a:schemeClr val="bg1"/>
                </a:solidFill>
                <a:latin typeface="IBM Plex Sans" charset="0"/>
                <a:ea typeface="IBM Plex Sans" charset="0"/>
                <a:cs typeface="IBM Plex Sans" charset="0"/>
                <a:hlinkClick r:id="rId3"/>
              </a:rPr>
              <a:t>https://www.ibm.com/quantum/community#advocates</a:t>
            </a:r>
            <a:endParaRPr lang="en-GB" sz="1400" dirty="0">
              <a:solidFill>
                <a:schemeClr val="bg1"/>
              </a:solidFill>
              <a:latin typeface="IBM Plex Sans" charset="0"/>
              <a:ea typeface="IBM Plex Sans" charset="0"/>
              <a:cs typeface="IBM Plex Sans" charset="0"/>
            </a:endParaRPr>
          </a:p>
          <a:p>
            <a:pPr>
              <a:lnSpc>
                <a:spcPct val="110000"/>
              </a:lnSpc>
              <a:spcBef>
                <a:spcPts val="1100"/>
              </a:spcBef>
            </a:pPr>
            <a:endParaRPr lang="en-GB" sz="1400" dirty="0">
              <a:solidFill>
                <a:schemeClr val="bg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7854EE88-FC2A-3D45-F8BF-79A8C7961E38}"/>
              </a:ext>
            </a:extLst>
          </p:cNvPr>
          <p:cNvPicPr>
            <a:picLocks noChangeAspect="1"/>
          </p:cNvPicPr>
          <p:nvPr/>
        </p:nvPicPr>
        <p:blipFill rotWithShape="1">
          <a:blip r:embed="rId4"/>
          <a:srcRect l="2134" r="4360"/>
          <a:stretch/>
        </p:blipFill>
        <p:spPr>
          <a:xfrm>
            <a:off x="7404540" y="1327942"/>
            <a:ext cx="4088523" cy="4202115"/>
          </a:xfrm>
          <a:prstGeom prst="rect">
            <a:avLst/>
          </a:prstGeom>
          <a:noFill/>
        </p:spPr>
      </p:pic>
    </p:spTree>
    <p:extLst>
      <p:ext uri="{BB962C8B-B14F-4D97-AF65-F5344CB8AC3E}">
        <p14:creationId xmlns:p14="http://schemas.microsoft.com/office/powerpoint/2010/main" val="368886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D6F0-3C63-74A7-C48B-48C8658D6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3C513-8441-F6E6-C4FD-17E6A35E61BA}"/>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The Advocate Journey</a:t>
            </a:r>
          </a:p>
        </p:txBody>
      </p:sp>
      <p:sp>
        <p:nvSpPr>
          <p:cNvPr id="5" name="Text Placeholder 5">
            <a:extLst>
              <a:ext uri="{FF2B5EF4-FFF2-40B4-BE49-F238E27FC236}">
                <a16:creationId xmlns:a16="http://schemas.microsoft.com/office/drawing/2014/main" id="{CB2EEA0B-7310-7B07-E8FE-0EAE6F875ACA}"/>
              </a:ext>
            </a:extLst>
          </p:cNvPr>
          <p:cNvSpPr txBox="1">
            <a:spLocks/>
          </p:cNvSpPr>
          <p:nvPr/>
        </p:nvSpPr>
        <p:spPr>
          <a:xfrm>
            <a:off x="292607" y="1658112"/>
            <a:ext cx="5603695" cy="4336288"/>
          </a:xfrm>
          <a:prstGeom prst="rect">
            <a:avLst/>
          </a:prstGeom>
        </p:spPr>
        <p:txBody>
          <a:bodyPr vert="horz" lIns="0" tIns="0" rIns="0" bIns="0" rtlCol="0">
            <a:normAutofit lnSpcReduction="10000"/>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In the new </a:t>
            </a:r>
            <a:r>
              <a:rPr lang="en-US" kern="0" dirty="0" err="1"/>
              <a:t>Qiskit</a:t>
            </a:r>
            <a:r>
              <a:rPr lang="en-US" kern="0" dirty="0"/>
              <a:t> advocate program, all advocates begin with core onboarding and training at the base level: tier 0. </a:t>
            </a:r>
          </a:p>
          <a:p>
            <a:r>
              <a:rPr lang="en-US" kern="0" dirty="0"/>
              <a:t>This level gives you access to upskilling enablement through exclusive resources like the </a:t>
            </a:r>
            <a:r>
              <a:rPr lang="en-US" kern="0" dirty="0" err="1"/>
              <a:t>Qiskit</a:t>
            </a:r>
            <a:r>
              <a:rPr lang="en-US" kern="0" dirty="0"/>
              <a:t> advocate seminar series and the </a:t>
            </a:r>
            <a:r>
              <a:rPr lang="en-US" kern="0" dirty="0" err="1"/>
              <a:t>Qiskit</a:t>
            </a:r>
            <a:r>
              <a:rPr lang="en-US" kern="0" dirty="0"/>
              <a:t> advocate library.</a:t>
            </a:r>
          </a:p>
          <a:p>
            <a:r>
              <a:rPr lang="en-US" kern="0" dirty="0"/>
              <a:t>As advocates hone their skills and contribute to the community by delivering talks, contributing to </a:t>
            </a:r>
            <a:r>
              <a:rPr lang="en-US" kern="0" dirty="0" err="1"/>
              <a:t>Qiskit</a:t>
            </a:r>
            <a:r>
              <a:rPr lang="en-US" kern="0" dirty="0"/>
              <a:t>, and participating in other qualifying activities, they earn points. </a:t>
            </a:r>
          </a:p>
          <a:p>
            <a:r>
              <a:rPr lang="en-US" kern="0" dirty="0"/>
              <a:t>Advocates level up to the next tier by crossing a specified points threshold and attaining certification in </a:t>
            </a:r>
            <a:r>
              <a:rPr lang="en-US" kern="0" dirty="0" err="1"/>
              <a:t>Qiskit</a:t>
            </a:r>
            <a:r>
              <a:rPr lang="en-US" kern="0" dirty="0"/>
              <a:t> v2.x.</a:t>
            </a:r>
          </a:p>
        </p:txBody>
      </p:sp>
      <p:sp>
        <p:nvSpPr>
          <p:cNvPr id="3" name="Slide Number Placeholder 2">
            <a:extLst>
              <a:ext uri="{FF2B5EF4-FFF2-40B4-BE49-F238E27FC236}">
                <a16:creationId xmlns:a16="http://schemas.microsoft.com/office/drawing/2014/main" id="{E8BFCC2E-5D31-39D5-E9E9-FFA63CA38BEE}"/>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
        <p:nvSpPr>
          <p:cNvPr id="4" name="Footer Placeholder 3">
            <a:extLst>
              <a:ext uri="{FF2B5EF4-FFF2-40B4-BE49-F238E27FC236}">
                <a16:creationId xmlns:a16="http://schemas.microsoft.com/office/drawing/2014/main" id="{F8FAFA7B-1228-0A34-38AF-8224D9BE6890}"/>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dirty="0">
                <a:latin typeface="IBM Plex Sans" panose="020B0503050203000203" pitchFamily="34" charset="0"/>
                <a:ea typeface="+mn-ea"/>
                <a:cs typeface="+mn-cs"/>
              </a:rPr>
              <a:t>IBM Quantum / © 2025 IBM Corporation</a:t>
            </a:r>
          </a:p>
        </p:txBody>
      </p:sp>
      <p:pic>
        <p:nvPicPr>
          <p:cNvPr id="7" name="Picture 6">
            <a:extLst>
              <a:ext uri="{FF2B5EF4-FFF2-40B4-BE49-F238E27FC236}">
                <a16:creationId xmlns:a16="http://schemas.microsoft.com/office/drawing/2014/main" id="{7A3D7E7A-1076-16F8-1F99-61741DA824EF}"/>
              </a:ext>
            </a:extLst>
          </p:cNvPr>
          <p:cNvPicPr>
            <a:picLocks noChangeAspect="1"/>
          </p:cNvPicPr>
          <p:nvPr/>
        </p:nvPicPr>
        <p:blipFill>
          <a:blip r:embed="rId2"/>
          <a:stretch>
            <a:fillRect/>
          </a:stretch>
        </p:blipFill>
        <p:spPr>
          <a:xfrm>
            <a:off x="6197511" y="1341120"/>
            <a:ext cx="5895188" cy="5000383"/>
          </a:xfrm>
          <a:prstGeom prst="rect">
            <a:avLst/>
          </a:prstGeom>
        </p:spPr>
      </p:pic>
    </p:spTree>
    <p:extLst>
      <p:ext uri="{BB962C8B-B14F-4D97-AF65-F5344CB8AC3E}">
        <p14:creationId xmlns:p14="http://schemas.microsoft.com/office/powerpoint/2010/main" val="3703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3E-1A35-F468-EA7F-30CA8BA43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225ED-1734-7D79-7D90-D1FAABFB97B0}"/>
              </a:ext>
            </a:extLst>
          </p:cNvPr>
          <p:cNvSpPr>
            <a:spLocks noGrp="1"/>
          </p:cNvSpPr>
          <p:nvPr>
            <p:ph type="title"/>
          </p:nvPr>
        </p:nvSpPr>
        <p:spPr>
          <a:xfrm>
            <a:off x="280415" y="268224"/>
            <a:ext cx="5815585" cy="5726176"/>
          </a:xfrm>
        </p:spPr>
        <p:txBody>
          <a:bodyPr/>
          <a:lstStyle/>
          <a:p>
            <a:r>
              <a:rPr lang="en-GB" dirty="0"/>
              <a:t>Tier Progression</a:t>
            </a:r>
          </a:p>
        </p:txBody>
      </p:sp>
      <p:sp>
        <p:nvSpPr>
          <p:cNvPr id="4" name="Slide Number Placeholder 3">
            <a:extLst>
              <a:ext uri="{FF2B5EF4-FFF2-40B4-BE49-F238E27FC236}">
                <a16:creationId xmlns:a16="http://schemas.microsoft.com/office/drawing/2014/main" id="{D61F88BB-7690-6952-5F08-36BD8AB6D9DE}"/>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Footer Placeholder 4">
            <a:extLst>
              <a:ext uri="{FF2B5EF4-FFF2-40B4-BE49-F238E27FC236}">
                <a16:creationId xmlns:a16="http://schemas.microsoft.com/office/drawing/2014/main" id="{4E939E82-5196-ED3B-BE20-3925FABB3BED}"/>
              </a:ext>
            </a:extLst>
          </p:cNvPr>
          <p:cNvSpPr>
            <a:spLocks noGrp="1"/>
          </p:cNvSpPr>
          <p:nvPr>
            <p:ph type="ftr" sz="quarter" idx="10"/>
          </p:nvPr>
        </p:nvSpPr>
        <p:spPr/>
        <p:txBody>
          <a:bodyPr/>
          <a:lstStyle/>
          <a:p>
            <a:pPr>
              <a:spcAft>
                <a:spcPts val="600"/>
              </a:spcAft>
            </a:pPr>
            <a:r>
              <a:rPr lang="en-US" dirty="0"/>
              <a:t>IBM Quantum / © 2025 IBM Corporation</a:t>
            </a:r>
          </a:p>
        </p:txBody>
      </p:sp>
      <p:pic>
        <p:nvPicPr>
          <p:cNvPr id="8" name="Picture 7">
            <a:extLst>
              <a:ext uri="{FF2B5EF4-FFF2-40B4-BE49-F238E27FC236}">
                <a16:creationId xmlns:a16="http://schemas.microsoft.com/office/drawing/2014/main" id="{D7BCC9FC-FDB5-C8A7-63F4-2A50E2EEC404}"/>
              </a:ext>
            </a:extLst>
          </p:cNvPr>
          <p:cNvPicPr>
            <a:picLocks noChangeAspect="1"/>
          </p:cNvPicPr>
          <p:nvPr/>
        </p:nvPicPr>
        <p:blipFill>
          <a:blip r:embed="rId2"/>
          <a:stretch>
            <a:fillRect/>
          </a:stretch>
        </p:blipFill>
        <p:spPr>
          <a:xfrm>
            <a:off x="505700" y="863600"/>
            <a:ext cx="4551208" cy="3029527"/>
          </a:xfrm>
          <a:prstGeom prst="rect">
            <a:avLst/>
          </a:prstGeom>
        </p:spPr>
      </p:pic>
      <p:pic>
        <p:nvPicPr>
          <p:cNvPr id="10" name="Picture 2">
            <a:extLst>
              <a:ext uri="{FF2B5EF4-FFF2-40B4-BE49-F238E27FC236}">
                <a16:creationId xmlns:a16="http://schemas.microsoft.com/office/drawing/2014/main" id="{030321ED-D372-4E2D-4F9D-834F0F1487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a:stretch>
            <a:fillRect/>
          </a:stretch>
        </p:blipFill>
        <p:spPr bwMode="auto">
          <a:xfrm>
            <a:off x="505700" y="3893127"/>
            <a:ext cx="9136435" cy="2490741"/>
          </a:xfrm>
          <a:prstGeom prst="rect">
            <a:avLst/>
          </a:prstGeom>
          <a:solidFill>
            <a:srgbClr val="FFFFFF"/>
          </a:solidFill>
        </p:spPr>
      </p:pic>
      <p:pic>
        <p:nvPicPr>
          <p:cNvPr id="3" name="Picture 2">
            <a:extLst>
              <a:ext uri="{FF2B5EF4-FFF2-40B4-BE49-F238E27FC236}">
                <a16:creationId xmlns:a16="http://schemas.microsoft.com/office/drawing/2014/main" id="{3698E19A-9D78-4D0B-DDDC-67DDA14AD579}"/>
              </a:ext>
            </a:extLst>
          </p:cNvPr>
          <p:cNvPicPr>
            <a:picLocks noChangeAspect="1"/>
          </p:cNvPicPr>
          <p:nvPr/>
        </p:nvPicPr>
        <p:blipFill>
          <a:blip r:embed="rId4"/>
          <a:stretch>
            <a:fillRect/>
          </a:stretch>
        </p:blipFill>
        <p:spPr>
          <a:xfrm>
            <a:off x="5469955" y="863600"/>
            <a:ext cx="6216345" cy="1543269"/>
          </a:xfrm>
          <a:prstGeom prst="rect">
            <a:avLst/>
          </a:prstGeom>
        </p:spPr>
      </p:pic>
    </p:spTree>
    <p:extLst>
      <p:ext uri="{BB962C8B-B14F-4D97-AF65-F5344CB8AC3E}">
        <p14:creationId xmlns:p14="http://schemas.microsoft.com/office/powerpoint/2010/main" val="298390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0E746-45A4-CF92-1013-FDE610A28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52C98-6A52-9200-0F51-B146EB9AF9A2}"/>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The </a:t>
            </a:r>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Qiskit</a:t>
            </a:r>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 SDK v2.x developer certification</a:t>
            </a:r>
          </a:p>
        </p:txBody>
      </p:sp>
      <p:pic>
        <p:nvPicPr>
          <p:cNvPr id="6" name="Picture 4">
            <a:extLst>
              <a:ext uri="{FF2B5EF4-FFF2-40B4-BE49-F238E27FC236}">
                <a16:creationId xmlns:a16="http://schemas.microsoft.com/office/drawing/2014/main" id="{4DAC0A20-B842-D85F-289B-80CD2D89F9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3664" y="1658112"/>
            <a:ext cx="4372864" cy="4372864"/>
          </a:xfrm>
          <a:prstGeom prst="rect">
            <a:avLst/>
          </a:prstGeom>
          <a:solidFill>
            <a:srgbClr val="FFFFFF"/>
          </a:solidFill>
        </p:spPr>
      </p:pic>
      <p:sp>
        <p:nvSpPr>
          <p:cNvPr id="5" name="Text Placeholder 5">
            <a:extLst>
              <a:ext uri="{FF2B5EF4-FFF2-40B4-BE49-F238E27FC236}">
                <a16:creationId xmlns:a16="http://schemas.microsoft.com/office/drawing/2014/main" id="{1855ADFB-B1E0-14E0-3BCC-479A778ADD2C}"/>
              </a:ext>
            </a:extLst>
          </p:cNvPr>
          <p:cNvSpPr txBox="1">
            <a:spLocks/>
          </p:cNvSpPr>
          <p:nvPr/>
        </p:nvSpPr>
        <p:spPr>
          <a:xfrm>
            <a:off x="292608" y="1658112"/>
            <a:ext cx="5498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An IBM certified quantum computational scientist is an individual who possesses a fundamental knowledge of quantum computing concepts and is able to demonstrate this using the </a:t>
            </a:r>
            <a:r>
              <a:rPr lang="en-US" kern="0"/>
              <a:t>Qiskit</a:t>
            </a:r>
            <a:r>
              <a:rPr lang="en-US" kern="0" dirty="0"/>
              <a:t> SDK as well as </a:t>
            </a:r>
            <a:r>
              <a:rPr lang="en-US" kern="0"/>
              <a:t>Qiskit</a:t>
            </a:r>
            <a:r>
              <a:rPr lang="en-US" kern="0" dirty="0"/>
              <a:t> Runtime. </a:t>
            </a:r>
          </a:p>
          <a:p>
            <a:r>
              <a:rPr lang="en-US" kern="0" dirty="0"/>
              <a:t>They have experience using the </a:t>
            </a:r>
            <a:r>
              <a:rPr lang="en-US" kern="0"/>
              <a:t>Qiskit</a:t>
            </a:r>
            <a:r>
              <a:rPr lang="en-US" kern="0" dirty="0"/>
              <a:t> SDK from the Python programming language to create and execute quantum computing programs on IBM Quantum computers.</a:t>
            </a:r>
          </a:p>
        </p:txBody>
      </p:sp>
      <p:sp>
        <p:nvSpPr>
          <p:cNvPr id="3" name="Slide Number Placeholder 2">
            <a:extLst>
              <a:ext uri="{FF2B5EF4-FFF2-40B4-BE49-F238E27FC236}">
                <a16:creationId xmlns:a16="http://schemas.microsoft.com/office/drawing/2014/main" id="{29FA9F45-74C8-60C6-E3A0-EF91F00ADC86}"/>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7</a:t>
            </a:fld>
            <a:endParaRPr lang="en-US"/>
          </a:p>
        </p:txBody>
      </p:sp>
      <p:sp>
        <p:nvSpPr>
          <p:cNvPr id="4" name="Footer Placeholder 3">
            <a:extLst>
              <a:ext uri="{FF2B5EF4-FFF2-40B4-BE49-F238E27FC236}">
                <a16:creationId xmlns:a16="http://schemas.microsoft.com/office/drawing/2014/main" id="{3EEA5EB2-4294-5A98-BF50-8CF5A14C2CA6}"/>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dirty="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27708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61DD-9DA6-A291-CDBD-15F6B3DBB230}"/>
              </a:ext>
            </a:extLst>
          </p:cNvPr>
          <p:cNvSpPr>
            <a:spLocks noGrp="1"/>
          </p:cNvSpPr>
          <p:nvPr>
            <p:ph type="title"/>
          </p:nvPr>
        </p:nvSpPr>
        <p:spPr>
          <a:xfrm>
            <a:off x="280416" y="268223"/>
            <a:ext cx="7257338" cy="1939516"/>
          </a:xfrm>
        </p:spPr>
        <p:txBody>
          <a:bodyPr/>
          <a:lstStyle/>
          <a:p>
            <a:r>
              <a:rPr lang="en-GB" dirty="0"/>
              <a:t>Workgroup: </a:t>
            </a:r>
            <a:br>
              <a:rPr lang="en-GB" dirty="0"/>
            </a:br>
            <a:r>
              <a:rPr lang="en-GB" dirty="0"/>
              <a:t>How to become a </a:t>
            </a:r>
            <a:r>
              <a:rPr lang="en-GB" dirty="0" err="1"/>
              <a:t>Qiskit</a:t>
            </a:r>
            <a:r>
              <a:rPr lang="en-GB" dirty="0"/>
              <a:t> Advocate</a:t>
            </a:r>
            <a:br>
              <a:rPr lang="en-GB" dirty="0"/>
            </a:br>
            <a:br>
              <a:rPr lang="en-GB" dirty="0"/>
            </a:br>
            <a:endParaRPr lang="en-GB" dirty="0"/>
          </a:p>
        </p:txBody>
      </p:sp>
      <p:cxnSp>
        <p:nvCxnSpPr>
          <p:cNvPr id="3" name="Straight Connector 2">
            <a:extLst>
              <a:ext uri="{FF2B5EF4-FFF2-40B4-BE49-F238E27FC236}">
                <a16:creationId xmlns:a16="http://schemas.microsoft.com/office/drawing/2014/main" id="{BC45DEF0-4B9A-5A80-208C-CF9792CA1C13}"/>
              </a:ext>
            </a:extLst>
          </p:cNvPr>
          <p:cNvCxnSpPr/>
          <p:nvPr/>
        </p:nvCxnSpPr>
        <p:spPr>
          <a:xfrm>
            <a:off x="5524695"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3369334-24B5-0315-D4A5-512E23272E50}"/>
              </a:ext>
            </a:extLst>
          </p:cNvPr>
          <p:cNvCxnSpPr/>
          <p:nvPr/>
        </p:nvCxnSpPr>
        <p:spPr>
          <a:xfrm>
            <a:off x="7203140"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449B773-7B38-2D31-553E-A61BB62DEA4F}"/>
              </a:ext>
            </a:extLst>
          </p:cNvPr>
          <p:cNvCxnSpPr>
            <a:cxnSpLocks/>
          </p:cNvCxnSpPr>
          <p:nvPr/>
        </p:nvCxnSpPr>
        <p:spPr>
          <a:xfrm>
            <a:off x="8892793" y="3879358"/>
            <a:ext cx="11538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2004054-47CD-1A7E-15ED-82DAC08E092E}"/>
              </a:ext>
            </a:extLst>
          </p:cNvPr>
          <p:cNvCxnSpPr/>
          <p:nvPr/>
        </p:nvCxnSpPr>
        <p:spPr>
          <a:xfrm>
            <a:off x="3826883"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F1A9E78-F772-A48F-99BD-9ABC774855E3}"/>
              </a:ext>
            </a:extLst>
          </p:cNvPr>
          <p:cNvCxnSpPr/>
          <p:nvPr/>
        </p:nvCxnSpPr>
        <p:spPr>
          <a:xfrm>
            <a:off x="2136808"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5F4F1B87-8974-F320-365B-14F719CEE1D6}"/>
              </a:ext>
            </a:extLst>
          </p:cNvPr>
          <p:cNvSpPr/>
          <p:nvPr/>
        </p:nvSpPr>
        <p:spPr>
          <a:xfrm>
            <a:off x="1756327" y="3534672"/>
            <a:ext cx="689372" cy="689372"/>
          </a:xfrm>
          <a:prstGeom prst="arc">
            <a:avLst>
              <a:gd name="adj1" fmla="val 5420354"/>
              <a:gd name="adj2" fmla="val 10853341"/>
            </a:avLst>
          </a:prstGeom>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9" name="Oval 8">
            <a:extLst>
              <a:ext uri="{FF2B5EF4-FFF2-40B4-BE49-F238E27FC236}">
                <a16:creationId xmlns:a16="http://schemas.microsoft.com/office/drawing/2014/main" id="{F9353D0D-0272-4B5E-BCBC-39937CD00A83}"/>
              </a:ext>
            </a:extLst>
          </p:cNvPr>
          <p:cNvSpPr/>
          <p:nvPr/>
        </p:nvSpPr>
        <p:spPr>
          <a:xfrm>
            <a:off x="2029575"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0" name="Circle: Hollow 8">
            <a:extLst>
              <a:ext uri="{FF2B5EF4-FFF2-40B4-BE49-F238E27FC236}">
                <a16:creationId xmlns:a16="http://schemas.microsoft.com/office/drawing/2014/main" id="{DE28092F-8300-4380-3F34-D0A2D781DBDB}"/>
              </a:ext>
            </a:extLst>
          </p:cNvPr>
          <p:cNvSpPr/>
          <p:nvPr/>
        </p:nvSpPr>
        <p:spPr>
          <a:xfrm>
            <a:off x="1940278" y="3718623"/>
            <a:ext cx="321470" cy="321470"/>
          </a:xfrm>
          <a:prstGeom prst="donut">
            <a:avLst>
              <a:gd name="adj" fmla="val 5281"/>
            </a:avLst>
          </a:prstGeom>
          <a:solidFill>
            <a:schemeClr val="accent3">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11" name="Circle: Hollow 9">
            <a:extLst>
              <a:ext uri="{FF2B5EF4-FFF2-40B4-BE49-F238E27FC236}">
                <a16:creationId xmlns:a16="http://schemas.microsoft.com/office/drawing/2014/main" id="{127122BB-B641-2787-DB24-3F02012D1DA6}"/>
              </a:ext>
            </a:extLst>
          </p:cNvPr>
          <p:cNvSpPr/>
          <p:nvPr/>
        </p:nvSpPr>
        <p:spPr>
          <a:xfrm>
            <a:off x="1840624" y="3618969"/>
            <a:ext cx="520778" cy="520778"/>
          </a:xfrm>
          <a:prstGeom prst="donut">
            <a:avLst>
              <a:gd name="adj" fmla="val 28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12" name="Straight Connector 11">
            <a:extLst>
              <a:ext uri="{FF2B5EF4-FFF2-40B4-BE49-F238E27FC236}">
                <a16:creationId xmlns:a16="http://schemas.microsoft.com/office/drawing/2014/main" id="{3B83BDCC-B41F-85A8-7C24-375F0B42C8EC}"/>
              </a:ext>
            </a:extLst>
          </p:cNvPr>
          <p:cNvCxnSpPr>
            <a:cxnSpLocks/>
          </p:cNvCxnSpPr>
          <p:nvPr/>
        </p:nvCxnSpPr>
        <p:spPr>
          <a:xfrm flipV="1">
            <a:off x="2101013" y="4139748"/>
            <a:ext cx="0" cy="77504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F0B617B-DE67-352D-0E18-68F6784BCCEE}"/>
              </a:ext>
            </a:extLst>
          </p:cNvPr>
          <p:cNvSpPr/>
          <p:nvPr/>
        </p:nvSpPr>
        <p:spPr>
          <a:xfrm>
            <a:off x="2054423" y="4895938"/>
            <a:ext cx="93180" cy="93180"/>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4" name="TextBox 13">
            <a:extLst>
              <a:ext uri="{FF2B5EF4-FFF2-40B4-BE49-F238E27FC236}">
                <a16:creationId xmlns:a16="http://schemas.microsoft.com/office/drawing/2014/main" id="{76794191-29EF-997A-86BE-2E1246F4844A}"/>
              </a:ext>
            </a:extLst>
          </p:cNvPr>
          <p:cNvSpPr txBox="1"/>
          <p:nvPr/>
        </p:nvSpPr>
        <p:spPr>
          <a:xfrm>
            <a:off x="1356513" y="3038449"/>
            <a:ext cx="1613256" cy="507831"/>
          </a:xfrm>
          <a:prstGeom prst="rect">
            <a:avLst/>
          </a:prstGeom>
          <a:noFill/>
        </p:spPr>
        <p:txBody>
          <a:bodyPr wrap="square" lIns="91440" tIns="45720" rIns="91440" bIns="45720" rtlCol="0" anchor="t">
            <a:spAutoFit/>
          </a:bodyPr>
          <a:lstStyle/>
          <a:p>
            <a:pPr algn="ctr"/>
            <a:r>
              <a:rPr lang="en-US" sz="2700" dirty="0">
                <a:solidFill>
                  <a:schemeClr val="accent2"/>
                </a:solidFill>
                <a:latin typeface="IBM Plex Sans"/>
              </a:rPr>
              <a:t>10/2025</a:t>
            </a:r>
          </a:p>
        </p:txBody>
      </p:sp>
      <p:sp>
        <p:nvSpPr>
          <p:cNvPr id="15" name="TextBox 14">
            <a:extLst>
              <a:ext uri="{FF2B5EF4-FFF2-40B4-BE49-F238E27FC236}">
                <a16:creationId xmlns:a16="http://schemas.microsoft.com/office/drawing/2014/main" id="{598EFCDC-71AB-C042-C526-54FC244C2577}"/>
              </a:ext>
            </a:extLst>
          </p:cNvPr>
          <p:cNvSpPr txBox="1"/>
          <p:nvPr/>
        </p:nvSpPr>
        <p:spPr>
          <a:xfrm>
            <a:off x="1304309" y="5107628"/>
            <a:ext cx="1510467" cy="253916"/>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Kick off meeting</a:t>
            </a:r>
          </a:p>
        </p:txBody>
      </p:sp>
      <p:sp>
        <p:nvSpPr>
          <p:cNvPr id="16" name="Arc 15">
            <a:extLst>
              <a:ext uri="{FF2B5EF4-FFF2-40B4-BE49-F238E27FC236}">
                <a16:creationId xmlns:a16="http://schemas.microsoft.com/office/drawing/2014/main" id="{EC486C9D-B22E-DEB3-8B1D-0DA3D4581CEA}"/>
              </a:ext>
            </a:extLst>
          </p:cNvPr>
          <p:cNvSpPr/>
          <p:nvPr/>
        </p:nvSpPr>
        <p:spPr>
          <a:xfrm rot="5400000">
            <a:off x="3435185"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17" name="Oval 16">
            <a:extLst>
              <a:ext uri="{FF2B5EF4-FFF2-40B4-BE49-F238E27FC236}">
                <a16:creationId xmlns:a16="http://schemas.microsoft.com/office/drawing/2014/main" id="{AC4FDCA3-C056-C28C-105C-65AE62BE73C8}"/>
              </a:ext>
            </a:extLst>
          </p:cNvPr>
          <p:cNvSpPr/>
          <p:nvPr/>
        </p:nvSpPr>
        <p:spPr>
          <a:xfrm>
            <a:off x="3708434"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8" name="Circle: Hollow 20">
            <a:extLst>
              <a:ext uri="{FF2B5EF4-FFF2-40B4-BE49-F238E27FC236}">
                <a16:creationId xmlns:a16="http://schemas.microsoft.com/office/drawing/2014/main" id="{1C72608B-9B60-8366-F0EC-CB7F619250B6}"/>
              </a:ext>
            </a:extLst>
          </p:cNvPr>
          <p:cNvSpPr/>
          <p:nvPr/>
        </p:nvSpPr>
        <p:spPr>
          <a:xfrm>
            <a:off x="3619136"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19" name="Circle: Hollow 21">
            <a:extLst>
              <a:ext uri="{FF2B5EF4-FFF2-40B4-BE49-F238E27FC236}">
                <a16:creationId xmlns:a16="http://schemas.microsoft.com/office/drawing/2014/main" id="{7EB5EE0D-3F0A-B32C-7390-8CB0CEBD5D21}"/>
              </a:ext>
            </a:extLst>
          </p:cNvPr>
          <p:cNvSpPr/>
          <p:nvPr/>
        </p:nvSpPr>
        <p:spPr>
          <a:xfrm>
            <a:off x="3519482"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20" name="Straight Connector 19">
            <a:extLst>
              <a:ext uri="{FF2B5EF4-FFF2-40B4-BE49-F238E27FC236}">
                <a16:creationId xmlns:a16="http://schemas.microsoft.com/office/drawing/2014/main" id="{E3513642-50E6-6EA8-48E5-F22840EE865F}"/>
              </a:ext>
            </a:extLst>
          </p:cNvPr>
          <p:cNvCxnSpPr>
            <a:cxnSpLocks/>
          </p:cNvCxnSpPr>
          <p:nvPr/>
        </p:nvCxnSpPr>
        <p:spPr>
          <a:xfrm flipV="1">
            <a:off x="3779872" y="2843930"/>
            <a:ext cx="0" cy="77504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7F2247C-5D75-565B-BD8F-F8703934FCE4}"/>
              </a:ext>
            </a:extLst>
          </p:cNvPr>
          <p:cNvSpPr/>
          <p:nvPr/>
        </p:nvSpPr>
        <p:spPr>
          <a:xfrm>
            <a:off x="3733281" y="2809162"/>
            <a:ext cx="93180" cy="931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22" name="TextBox 21">
            <a:extLst>
              <a:ext uri="{FF2B5EF4-FFF2-40B4-BE49-F238E27FC236}">
                <a16:creationId xmlns:a16="http://schemas.microsoft.com/office/drawing/2014/main" id="{D2284EBC-E08F-35C6-5C05-E0CC07E3A2DF}"/>
              </a:ext>
            </a:extLst>
          </p:cNvPr>
          <p:cNvSpPr txBox="1"/>
          <p:nvPr/>
        </p:nvSpPr>
        <p:spPr>
          <a:xfrm>
            <a:off x="2951307" y="2311994"/>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23" name="Arc 22">
            <a:extLst>
              <a:ext uri="{FF2B5EF4-FFF2-40B4-BE49-F238E27FC236}">
                <a16:creationId xmlns:a16="http://schemas.microsoft.com/office/drawing/2014/main" id="{299DB58F-B24C-97AD-1A5A-74A10C888CA7}"/>
              </a:ext>
            </a:extLst>
          </p:cNvPr>
          <p:cNvSpPr/>
          <p:nvPr/>
        </p:nvSpPr>
        <p:spPr>
          <a:xfrm>
            <a:off x="5125260"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24" name="Oval 23">
            <a:extLst>
              <a:ext uri="{FF2B5EF4-FFF2-40B4-BE49-F238E27FC236}">
                <a16:creationId xmlns:a16="http://schemas.microsoft.com/office/drawing/2014/main" id="{B6D95BDB-7CDB-68B6-E20E-C6723FDAC878}"/>
              </a:ext>
            </a:extLst>
          </p:cNvPr>
          <p:cNvSpPr/>
          <p:nvPr/>
        </p:nvSpPr>
        <p:spPr>
          <a:xfrm>
            <a:off x="5398508" y="3807921"/>
            <a:ext cx="142875" cy="14287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25" name="Circle: Hollow 29">
            <a:extLst>
              <a:ext uri="{FF2B5EF4-FFF2-40B4-BE49-F238E27FC236}">
                <a16:creationId xmlns:a16="http://schemas.microsoft.com/office/drawing/2014/main" id="{4DBF3B17-9D0F-7DE4-57C3-CB736C7C5DC3}"/>
              </a:ext>
            </a:extLst>
          </p:cNvPr>
          <p:cNvSpPr/>
          <p:nvPr/>
        </p:nvSpPr>
        <p:spPr>
          <a:xfrm>
            <a:off x="5309211" y="3718623"/>
            <a:ext cx="321470" cy="321470"/>
          </a:xfrm>
          <a:prstGeom prst="donut">
            <a:avLst>
              <a:gd name="adj" fmla="val 5281"/>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26" name="Circle: Hollow 30">
            <a:extLst>
              <a:ext uri="{FF2B5EF4-FFF2-40B4-BE49-F238E27FC236}">
                <a16:creationId xmlns:a16="http://schemas.microsoft.com/office/drawing/2014/main" id="{0ED3FC2B-A848-F775-6D88-AA2A0BEFCE42}"/>
              </a:ext>
            </a:extLst>
          </p:cNvPr>
          <p:cNvSpPr/>
          <p:nvPr/>
        </p:nvSpPr>
        <p:spPr>
          <a:xfrm>
            <a:off x="5209557"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27" name="Straight Connector 26">
            <a:extLst>
              <a:ext uri="{FF2B5EF4-FFF2-40B4-BE49-F238E27FC236}">
                <a16:creationId xmlns:a16="http://schemas.microsoft.com/office/drawing/2014/main" id="{671EC037-728A-9982-2A29-7F52C1933D60}"/>
              </a:ext>
            </a:extLst>
          </p:cNvPr>
          <p:cNvCxnSpPr>
            <a:cxnSpLocks/>
          </p:cNvCxnSpPr>
          <p:nvPr/>
        </p:nvCxnSpPr>
        <p:spPr>
          <a:xfrm flipV="1">
            <a:off x="5469947" y="4139748"/>
            <a:ext cx="0" cy="77504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22AB367-5A75-B1E0-8232-016FDF508B55}"/>
              </a:ext>
            </a:extLst>
          </p:cNvPr>
          <p:cNvSpPr/>
          <p:nvPr/>
        </p:nvSpPr>
        <p:spPr>
          <a:xfrm>
            <a:off x="5423356" y="4895938"/>
            <a:ext cx="93180" cy="9318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1" name="Arc 30">
            <a:extLst>
              <a:ext uri="{FF2B5EF4-FFF2-40B4-BE49-F238E27FC236}">
                <a16:creationId xmlns:a16="http://schemas.microsoft.com/office/drawing/2014/main" id="{0A126D65-252F-50A2-6BD3-FCE26364C4FA}"/>
              </a:ext>
            </a:extLst>
          </p:cNvPr>
          <p:cNvSpPr/>
          <p:nvPr/>
        </p:nvSpPr>
        <p:spPr>
          <a:xfrm rot="5400000">
            <a:off x="6823072"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32" name="Oval 31">
            <a:extLst>
              <a:ext uri="{FF2B5EF4-FFF2-40B4-BE49-F238E27FC236}">
                <a16:creationId xmlns:a16="http://schemas.microsoft.com/office/drawing/2014/main" id="{5BA468F1-1211-5B07-C5E4-2E2E56F43D6C}"/>
              </a:ext>
            </a:extLst>
          </p:cNvPr>
          <p:cNvSpPr/>
          <p:nvPr/>
        </p:nvSpPr>
        <p:spPr>
          <a:xfrm>
            <a:off x="7096320"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3" name="Circle: Hollow 46">
            <a:extLst>
              <a:ext uri="{FF2B5EF4-FFF2-40B4-BE49-F238E27FC236}">
                <a16:creationId xmlns:a16="http://schemas.microsoft.com/office/drawing/2014/main" id="{D3CDFD26-D403-5F3D-4813-053616CD7F1F}"/>
              </a:ext>
            </a:extLst>
          </p:cNvPr>
          <p:cNvSpPr/>
          <p:nvPr/>
        </p:nvSpPr>
        <p:spPr>
          <a:xfrm>
            <a:off x="7007023"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34" name="Circle: Hollow 47">
            <a:extLst>
              <a:ext uri="{FF2B5EF4-FFF2-40B4-BE49-F238E27FC236}">
                <a16:creationId xmlns:a16="http://schemas.microsoft.com/office/drawing/2014/main" id="{E6F46621-7D85-D119-634B-931AC5E4FCD5}"/>
              </a:ext>
            </a:extLst>
          </p:cNvPr>
          <p:cNvSpPr/>
          <p:nvPr/>
        </p:nvSpPr>
        <p:spPr>
          <a:xfrm>
            <a:off x="6907369"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35" name="Straight Connector 34">
            <a:extLst>
              <a:ext uri="{FF2B5EF4-FFF2-40B4-BE49-F238E27FC236}">
                <a16:creationId xmlns:a16="http://schemas.microsoft.com/office/drawing/2014/main" id="{877C509A-25CF-E110-8BD2-36DCBA619F1D}"/>
              </a:ext>
            </a:extLst>
          </p:cNvPr>
          <p:cNvCxnSpPr>
            <a:cxnSpLocks/>
          </p:cNvCxnSpPr>
          <p:nvPr/>
        </p:nvCxnSpPr>
        <p:spPr>
          <a:xfrm flipV="1">
            <a:off x="7167758" y="2843930"/>
            <a:ext cx="0" cy="7750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32BDD-2BB5-DAA7-6B67-8422F49858BE}"/>
              </a:ext>
            </a:extLst>
          </p:cNvPr>
          <p:cNvSpPr/>
          <p:nvPr/>
        </p:nvSpPr>
        <p:spPr>
          <a:xfrm>
            <a:off x="7121168" y="2809162"/>
            <a:ext cx="93180" cy="9318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9" name="Arc 38">
            <a:extLst>
              <a:ext uri="{FF2B5EF4-FFF2-40B4-BE49-F238E27FC236}">
                <a16:creationId xmlns:a16="http://schemas.microsoft.com/office/drawing/2014/main" id="{F248908C-8D2D-C6F7-EFD3-B7369B16F9AB}"/>
              </a:ext>
            </a:extLst>
          </p:cNvPr>
          <p:cNvSpPr/>
          <p:nvPr/>
        </p:nvSpPr>
        <p:spPr>
          <a:xfrm>
            <a:off x="8501517"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40" name="Oval 39">
            <a:extLst>
              <a:ext uri="{FF2B5EF4-FFF2-40B4-BE49-F238E27FC236}">
                <a16:creationId xmlns:a16="http://schemas.microsoft.com/office/drawing/2014/main" id="{8CE9B71F-0EFB-63EB-CA0B-96360CBBDC4C}"/>
              </a:ext>
            </a:extLst>
          </p:cNvPr>
          <p:cNvSpPr/>
          <p:nvPr/>
        </p:nvSpPr>
        <p:spPr>
          <a:xfrm>
            <a:off x="8774765"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41" name="Circle: Hollow 55">
            <a:extLst>
              <a:ext uri="{FF2B5EF4-FFF2-40B4-BE49-F238E27FC236}">
                <a16:creationId xmlns:a16="http://schemas.microsoft.com/office/drawing/2014/main" id="{ABE33893-0033-F302-9B2E-F3D46E785BDA}"/>
              </a:ext>
            </a:extLst>
          </p:cNvPr>
          <p:cNvSpPr/>
          <p:nvPr/>
        </p:nvSpPr>
        <p:spPr>
          <a:xfrm>
            <a:off x="8685468"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42" name="Circle: Hollow 56">
            <a:extLst>
              <a:ext uri="{FF2B5EF4-FFF2-40B4-BE49-F238E27FC236}">
                <a16:creationId xmlns:a16="http://schemas.microsoft.com/office/drawing/2014/main" id="{05161A50-1605-DB5B-697E-20D42A201760}"/>
              </a:ext>
            </a:extLst>
          </p:cNvPr>
          <p:cNvSpPr/>
          <p:nvPr/>
        </p:nvSpPr>
        <p:spPr>
          <a:xfrm>
            <a:off x="8585814"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43" name="Straight Connector 42">
            <a:extLst>
              <a:ext uri="{FF2B5EF4-FFF2-40B4-BE49-F238E27FC236}">
                <a16:creationId xmlns:a16="http://schemas.microsoft.com/office/drawing/2014/main" id="{35259239-1F82-1534-FE92-A9C59084867F}"/>
              </a:ext>
            </a:extLst>
          </p:cNvPr>
          <p:cNvCxnSpPr>
            <a:cxnSpLocks/>
          </p:cNvCxnSpPr>
          <p:nvPr/>
        </p:nvCxnSpPr>
        <p:spPr>
          <a:xfrm flipV="1">
            <a:off x="8846204" y="4139748"/>
            <a:ext cx="0" cy="775040"/>
          </a:xfrm>
          <a:prstGeom prst="line">
            <a:avLst/>
          </a:prstGeom>
          <a:ln w="19050">
            <a:solidFill>
              <a:srgbClr val="054ADA"/>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1D262FB-50F0-2CC3-8304-0A9B92E0839C}"/>
              </a:ext>
            </a:extLst>
          </p:cNvPr>
          <p:cNvSpPr/>
          <p:nvPr/>
        </p:nvSpPr>
        <p:spPr>
          <a:xfrm>
            <a:off x="8799613" y="4895938"/>
            <a:ext cx="93180" cy="93180"/>
          </a:xfrm>
          <a:prstGeom prst="ellipse">
            <a:avLst/>
          </a:prstGeom>
          <a:solidFill>
            <a:srgbClr val="054ADA"/>
          </a:solidFill>
          <a:ln>
            <a:solidFill>
              <a:srgbClr val="054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45" name="TextBox 44">
            <a:extLst>
              <a:ext uri="{FF2B5EF4-FFF2-40B4-BE49-F238E27FC236}">
                <a16:creationId xmlns:a16="http://schemas.microsoft.com/office/drawing/2014/main" id="{FC506589-AD74-7EB9-117B-6F46059C078C}"/>
              </a:ext>
            </a:extLst>
          </p:cNvPr>
          <p:cNvSpPr txBox="1"/>
          <p:nvPr/>
        </p:nvSpPr>
        <p:spPr>
          <a:xfrm>
            <a:off x="8023384" y="3104242"/>
            <a:ext cx="1585732" cy="507831"/>
          </a:xfrm>
          <a:prstGeom prst="rect">
            <a:avLst/>
          </a:prstGeom>
          <a:noFill/>
        </p:spPr>
        <p:txBody>
          <a:bodyPr wrap="square" lIns="91440" tIns="45720" rIns="91440" bIns="45720" rtlCol="0" anchor="t">
            <a:spAutoFit/>
          </a:bodyPr>
          <a:lstStyle/>
          <a:p>
            <a:pPr algn="ctr"/>
            <a:r>
              <a:rPr lang="en-US" sz="2700">
                <a:solidFill>
                  <a:schemeClr val="accent2"/>
                </a:solidFill>
                <a:latin typeface="IBM Plex Sans"/>
              </a:rPr>
              <a:t>05/2026</a:t>
            </a:r>
            <a:endParaRPr lang="en-US" sz="2700" dirty="0">
              <a:solidFill>
                <a:schemeClr val="accent2"/>
              </a:solidFill>
              <a:latin typeface="IBM Plex Sans" panose="020B0503050203000203" pitchFamily="34" charset="0"/>
            </a:endParaRPr>
          </a:p>
        </p:txBody>
      </p:sp>
      <p:sp>
        <p:nvSpPr>
          <p:cNvPr id="46" name="TextBox 45">
            <a:extLst>
              <a:ext uri="{FF2B5EF4-FFF2-40B4-BE49-F238E27FC236}">
                <a16:creationId xmlns:a16="http://schemas.microsoft.com/office/drawing/2014/main" id="{B3526589-4DD6-14A8-EB74-61A6C263A3DE}"/>
              </a:ext>
            </a:extLst>
          </p:cNvPr>
          <p:cNvSpPr txBox="1"/>
          <p:nvPr/>
        </p:nvSpPr>
        <p:spPr>
          <a:xfrm>
            <a:off x="8049499" y="5085108"/>
            <a:ext cx="1987880"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Pass and earn the developer Certification</a:t>
            </a:r>
          </a:p>
        </p:txBody>
      </p:sp>
      <p:cxnSp>
        <p:nvCxnSpPr>
          <p:cNvPr id="47" name="Straight Connector 46">
            <a:extLst>
              <a:ext uri="{FF2B5EF4-FFF2-40B4-BE49-F238E27FC236}">
                <a16:creationId xmlns:a16="http://schemas.microsoft.com/office/drawing/2014/main" id="{DCAFB429-ED80-196F-4A40-27611E0410A7}"/>
              </a:ext>
            </a:extLst>
          </p:cNvPr>
          <p:cNvCxnSpPr>
            <a:cxnSpLocks/>
          </p:cNvCxnSpPr>
          <p:nvPr/>
        </p:nvCxnSpPr>
        <p:spPr>
          <a:xfrm>
            <a:off x="1382122" y="5542151"/>
            <a:ext cx="1536649"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110BDE-4955-66FF-53DE-B1D6EB441559}"/>
              </a:ext>
            </a:extLst>
          </p:cNvPr>
          <p:cNvCxnSpPr>
            <a:cxnSpLocks/>
          </p:cNvCxnSpPr>
          <p:nvPr/>
        </p:nvCxnSpPr>
        <p:spPr>
          <a:xfrm>
            <a:off x="4742083" y="5542151"/>
            <a:ext cx="15366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FE99BC-930A-F697-099B-92B198AB5ECA}"/>
              </a:ext>
            </a:extLst>
          </p:cNvPr>
          <p:cNvCxnSpPr>
            <a:cxnSpLocks/>
          </p:cNvCxnSpPr>
          <p:nvPr/>
        </p:nvCxnSpPr>
        <p:spPr>
          <a:xfrm>
            <a:off x="8134704" y="5542151"/>
            <a:ext cx="1536649" cy="0"/>
          </a:xfrm>
          <a:prstGeom prst="line">
            <a:avLst/>
          </a:prstGeom>
          <a:ln w="19050">
            <a:solidFill>
              <a:srgbClr val="054ADA"/>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A740F8-A435-B193-429A-57E766B70091}"/>
              </a:ext>
            </a:extLst>
          </p:cNvPr>
          <p:cNvCxnSpPr>
            <a:cxnSpLocks/>
          </p:cNvCxnSpPr>
          <p:nvPr/>
        </p:nvCxnSpPr>
        <p:spPr>
          <a:xfrm>
            <a:off x="2999356" y="2259353"/>
            <a:ext cx="153664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28492E-FC46-7F02-DD93-E9959E0744D1}"/>
              </a:ext>
            </a:extLst>
          </p:cNvPr>
          <p:cNvCxnSpPr>
            <a:cxnSpLocks/>
          </p:cNvCxnSpPr>
          <p:nvPr/>
        </p:nvCxnSpPr>
        <p:spPr>
          <a:xfrm>
            <a:off x="6389400" y="2259353"/>
            <a:ext cx="153664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8B27B1FC-1E63-1E81-A082-F1F92C99BFD5}"/>
              </a:ext>
            </a:extLst>
          </p:cNvPr>
          <p:cNvSpPr/>
          <p:nvPr/>
        </p:nvSpPr>
        <p:spPr>
          <a:xfrm>
            <a:off x="1747381" y="3525027"/>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54" name="Circle: Hollow 21">
            <a:extLst>
              <a:ext uri="{FF2B5EF4-FFF2-40B4-BE49-F238E27FC236}">
                <a16:creationId xmlns:a16="http://schemas.microsoft.com/office/drawing/2014/main" id="{83DB9A2B-0857-4C88-071D-703AB63C7201}"/>
              </a:ext>
            </a:extLst>
          </p:cNvPr>
          <p:cNvSpPr/>
          <p:nvPr/>
        </p:nvSpPr>
        <p:spPr>
          <a:xfrm>
            <a:off x="1843082" y="3620898"/>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pic>
        <p:nvPicPr>
          <p:cNvPr id="55" name="Picture 4">
            <a:extLst>
              <a:ext uri="{FF2B5EF4-FFF2-40B4-BE49-F238E27FC236}">
                <a16:creationId xmlns:a16="http://schemas.microsoft.com/office/drawing/2014/main" id="{5DDF3CF4-6B40-AA53-1110-BE0E7F78C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490" y="1431533"/>
            <a:ext cx="1511219" cy="1511219"/>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5DC7C22-FB69-9B55-4C2E-E0B45903689A}"/>
              </a:ext>
            </a:extLst>
          </p:cNvPr>
          <p:cNvSpPr txBox="1"/>
          <p:nvPr/>
        </p:nvSpPr>
        <p:spPr>
          <a:xfrm>
            <a:off x="4655211" y="5102662"/>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57" name="TextBox 56">
            <a:extLst>
              <a:ext uri="{FF2B5EF4-FFF2-40B4-BE49-F238E27FC236}">
                <a16:creationId xmlns:a16="http://schemas.microsoft.com/office/drawing/2014/main" id="{249F74AE-DB77-01CE-DB7C-EE3C26E6CB34}"/>
              </a:ext>
            </a:extLst>
          </p:cNvPr>
          <p:cNvSpPr txBox="1"/>
          <p:nvPr/>
        </p:nvSpPr>
        <p:spPr>
          <a:xfrm>
            <a:off x="6278732" y="2274894"/>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60" name="Footer Placeholder 3">
            <a:extLst>
              <a:ext uri="{FF2B5EF4-FFF2-40B4-BE49-F238E27FC236}">
                <a16:creationId xmlns:a16="http://schemas.microsoft.com/office/drawing/2014/main" id="{5C0C69B5-ED83-28C7-F6B6-99BD00B9E6A4}"/>
              </a:ext>
            </a:extLst>
          </p:cNvPr>
          <p:cNvSpPr txBox="1">
            <a:spLocks/>
          </p:cNvSpPr>
          <p:nvPr/>
        </p:nvSpPr>
        <p:spPr>
          <a:xfrm>
            <a:off x="304889" y="6383868"/>
            <a:ext cx="5486313" cy="222249"/>
          </a:xfrm>
          <a:prstGeom prst="rect">
            <a:avLst/>
          </a:prstGeom>
        </p:spPr>
        <p:txBody>
          <a:bodyPr vert="horz" lIns="0" tIns="0" rIns="0" bIns="0" rtlCol="0" anchor="ctr">
            <a:norm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04955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7A4CD-E55D-8CC9-29E2-DC9F4BFBAC70}"/>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3" name="Footer Placeholder 2">
            <a:extLst>
              <a:ext uri="{FF2B5EF4-FFF2-40B4-BE49-F238E27FC236}">
                <a16:creationId xmlns:a16="http://schemas.microsoft.com/office/drawing/2014/main" id="{78DE8E36-0D4B-65D9-5082-053F397C15D2}"/>
              </a:ext>
            </a:extLst>
          </p:cNvPr>
          <p:cNvSpPr>
            <a:spLocks noGrp="1"/>
          </p:cNvSpPr>
          <p:nvPr>
            <p:ph type="ftr" sz="quarter" idx="10"/>
          </p:nvPr>
        </p:nvSpPr>
        <p:spPr/>
        <p:txBody>
          <a:bodyPr/>
          <a:lstStyle/>
          <a:p>
            <a:pPr lvl="0">
              <a:spcAft>
                <a:spcPts val="600"/>
              </a:spcAft>
              <a:defRPr/>
            </a:pPr>
            <a:r>
              <a:rPr lang="en-US" dirty="0">
                <a:solidFill>
                  <a:srgbClr val="121619"/>
                </a:solidFill>
              </a:rPr>
              <a:t>IBM Quantum / © 2025 IBM Corporation</a:t>
            </a:r>
          </a:p>
        </p:txBody>
      </p:sp>
    </p:spTree>
    <p:extLst>
      <p:ext uri="{BB962C8B-B14F-4D97-AF65-F5344CB8AC3E}">
        <p14:creationId xmlns:p14="http://schemas.microsoft.com/office/powerpoint/2010/main" val="3179423322"/>
      </p:ext>
    </p:extLst>
  </p:cSld>
  <p:clrMapOvr>
    <a:masterClrMapping/>
  </p:clrMapOvr>
</p:sld>
</file>

<file path=ppt/theme/theme1.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22A30C16-7545-114B-B40B-D0EE3EA7D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460</Words>
  <Application>Microsoft Macintosh PowerPoint</Application>
  <PresentationFormat>Widescreen</PresentationFormat>
  <Paragraphs>50</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.AppleSystemUIFont</vt:lpstr>
      <vt:lpstr>Aptos</vt:lpstr>
      <vt:lpstr>Arial</vt:lpstr>
      <vt:lpstr>HelvNeue Light for IBM</vt:lpstr>
      <vt:lpstr>IBM Plex Sans</vt:lpstr>
      <vt:lpstr>IBM Plex Sans Light</vt:lpstr>
      <vt:lpstr>IBM Plex Sans SmBld</vt:lpstr>
      <vt:lpstr>System Font Regular</vt:lpstr>
      <vt:lpstr>Wingdings</vt:lpstr>
      <vt:lpstr>IBM Quantum Master (Light)</vt:lpstr>
      <vt:lpstr>How to become a Qiskit Advocate</vt:lpstr>
      <vt:lpstr>Agenda</vt:lpstr>
      <vt:lpstr>What is Qiskit?</vt:lpstr>
      <vt:lpstr>Qiskit Advocate</vt:lpstr>
      <vt:lpstr>The Advocate Journey</vt:lpstr>
      <vt:lpstr>Tier Progression</vt:lpstr>
      <vt:lpstr>The Qiskit SDK v2.x developer certification</vt:lpstr>
      <vt:lpstr>Workgroup:  How to become a Qiskit Advocate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Thorsten Muhge</dc:creator>
  <cp:lastModifiedBy>Thorsten Muhge</cp:lastModifiedBy>
  <cp:revision>1</cp:revision>
  <dcterms:created xsi:type="dcterms:W3CDTF">2025-08-19T14:15:45Z</dcterms:created>
  <dcterms:modified xsi:type="dcterms:W3CDTF">2025-10-10T07:33:50Z</dcterms:modified>
</cp:coreProperties>
</file>